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4" r:id="rId1"/>
    <p:sldMasterId id="2147483758" r:id="rId2"/>
    <p:sldMasterId id="2147483770" r:id="rId3"/>
    <p:sldMasterId id="2147483782" r:id="rId4"/>
    <p:sldMasterId id="2147483794" r:id="rId5"/>
    <p:sldMasterId id="2147483806" r:id="rId6"/>
    <p:sldMasterId id="2147483818" r:id="rId7"/>
  </p:sldMasterIdLst>
  <p:notesMasterIdLst>
    <p:notesMasterId r:id="rId34"/>
  </p:notesMasterIdLst>
  <p:handoutMasterIdLst>
    <p:handoutMasterId r:id="rId35"/>
  </p:handoutMasterIdLst>
  <p:sldIdLst>
    <p:sldId id="608" r:id="rId8"/>
    <p:sldId id="1675" r:id="rId9"/>
    <p:sldId id="1676" r:id="rId10"/>
    <p:sldId id="1677" r:id="rId11"/>
    <p:sldId id="1678" r:id="rId12"/>
    <p:sldId id="860" r:id="rId13"/>
    <p:sldId id="817" r:id="rId14"/>
    <p:sldId id="861" r:id="rId15"/>
    <p:sldId id="661" r:id="rId16"/>
    <p:sldId id="1664" r:id="rId17"/>
    <p:sldId id="786" r:id="rId18"/>
    <p:sldId id="1667" r:id="rId19"/>
    <p:sldId id="1665" r:id="rId20"/>
    <p:sldId id="770" r:id="rId21"/>
    <p:sldId id="771" r:id="rId22"/>
    <p:sldId id="1666" r:id="rId23"/>
    <p:sldId id="775" r:id="rId24"/>
    <p:sldId id="896" r:id="rId25"/>
    <p:sldId id="778" r:id="rId26"/>
    <p:sldId id="1668" r:id="rId27"/>
    <p:sldId id="779" r:id="rId28"/>
    <p:sldId id="1654" r:id="rId29"/>
    <p:sldId id="928" r:id="rId30"/>
    <p:sldId id="929" r:id="rId31"/>
    <p:sldId id="1656" r:id="rId32"/>
    <p:sldId id="4202" r:id="rId33"/>
  </p:sldIdLst>
  <p:sldSz cx="9144000" cy="5715000" type="screen16x10"/>
  <p:notesSz cx="6797675" cy="9872663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11" userDrawn="1">
          <p15:clr>
            <a:srgbClr val="A4A3A4"/>
          </p15:clr>
        </p15:guide>
        <p15:guide id="2" pos="30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stelle Boquet" initials="EB" lastIdx="12" clrIdx="0"/>
  <p:cmAuthor id="2" name="Frédérique DECHERF" initials="FD" lastIdx="1" clrIdx="1"/>
  <p:cmAuthor id="3" name="Christine Bimai" initials="CB" lastIdx="4" clrIdx="2"/>
  <p:cmAuthor id="4" name="Marie-Dorothée BARBEY" initials="MB" lastIdx="20" clrIdx="3">
    <p:extLst>
      <p:ext uri="{19B8F6BF-5375-455C-9EA6-DF929625EA0E}">
        <p15:presenceInfo xmlns:p15="http://schemas.microsoft.com/office/powerpoint/2012/main" userId="S-1-5-21-87759327-35108803-1434621170-3156" providerId="AD"/>
      </p:ext>
    </p:extLst>
  </p:cmAuthor>
  <p:cmAuthor id="5" name="Frédéric BETHERY" initials="FB" lastIdx="1" clrIdx="4">
    <p:extLst>
      <p:ext uri="{19B8F6BF-5375-455C-9EA6-DF929625EA0E}">
        <p15:presenceInfo xmlns:p15="http://schemas.microsoft.com/office/powerpoint/2012/main" userId="S-1-5-21-87759327-35108803-1434621170-3144" providerId="AD"/>
      </p:ext>
    </p:extLst>
  </p:cmAuthor>
  <p:cmAuthor id="6" name="Auteur" initials="A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5BA9"/>
    <a:srgbClr val="5ECF37"/>
    <a:srgbClr val="84C1EE"/>
    <a:srgbClr val="E9E5F3"/>
    <a:srgbClr val="927BC3"/>
    <a:srgbClr val="FF6600"/>
    <a:srgbClr val="BE1475"/>
    <a:srgbClr val="B4D8DB"/>
    <a:srgbClr val="83A26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FD0F851-EC5A-4D38-B0AD-8093EC10F338}" styleName="Style léger 1 - Accentuation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Style moye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81" y="39"/>
      </p:cViewPr>
      <p:guideLst>
        <p:guide orient="horz" pos="711"/>
        <p:guide pos="30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2" d="100"/>
          <a:sy n="142" d="100"/>
        </p:scale>
        <p:origin x="-3848" y="-120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heme" Target="theme/theme1.xml"/><Relationship Id="rId21" Type="http://schemas.openxmlformats.org/officeDocument/2006/relationships/slide" Target="slides/slide14.xml"/><Relationship Id="rId3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commentAuthors" Target="commentAuthor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F:\OETAM%202015\V2-SYNTHESE%20-%202014-2015-BRETAGRO-CECAB-P.E.P.PLOERMEL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tx>
            <c:strRef>
              <c:f>SYNTHESE!$C$6</c:f>
              <c:strCache>
                <c:ptCount val="1"/>
                <c:pt idx="0">
                  <c:v>Positionnement</c:v>
                </c:pt>
              </c:strCache>
            </c:strRef>
          </c:tx>
          <c:spPr>
            <a:gradFill>
              <a:gsLst>
                <a:gs pos="0">
                  <a:schemeClr val="accent1">
                    <a:alpha val="75000"/>
                  </a:schemeClr>
                </a:gs>
                <a:gs pos="100000">
                  <a:schemeClr val="accent1">
                    <a:lumMod val="75000"/>
                    <a:alpha val="75000"/>
                  </a:schemeClr>
                </a:gs>
              </a:gsLst>
              <a:lin ang="27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1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59F-42F8-BD11-875583085D24}"/>
              </c:ext>
            </c:extLst>
          </c:dPt>
          <c:dPt>
            <c:idx val="1"/>
            <c:invertIfNegative val="0"/>
            <c:bubble3D val="1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7144-43D1-98BA-CBFBFE6690CD}"/>
              </c:ext>
            </c:extLst>
          </c:dPt>
          <c:dPt>
            <c:idx val="2"/>
            <c:invertIfNegative val="0"/>
            <c:bubble3D val="1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59F-42F8-BD11-875583085D24}"/>
              </c:ext>
            </c:extLst>
          </c:dPt>
          <c:dPt>
            <c:idx val="3"/>
            <c:invertIfNegative val="0"/>
            <c:bubble3D val="1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59F-42F8-BD11-875583085D24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SF 2021
-8,3</a:t>
                    </a:r>
                  </a:p>
                </c:rich>
              </c:tx>
              <c:dLblPos val="ctr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59F-42F8-BD11-875583085D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SYNTHESE!$B$7:$B$10</c:f>
              <c:strCache>
                <c:ptCount val="4"/>
                <c:pt idx="0">
                  <c:v>SF 2013</c:v>
                </c:pt>
                <c:pt idx="1">
                  <c:v>STHM</c:v>
                </c:pt>
                <c:pt idx="2">
                  <c:v>ST</c:v>
                </c:pt>
                <c:pt idx="3">
                  <c:v>TC</c:v>
                </c:pt>
              </c:strCache>
            </c:strRef>
          </c:xVal>
          <c:yVal>
            <c:numRef>
              <c:f>SYNTHESE!$C$7:$C$10</c:f>
              <c:numCache>
                <c:formatCode>0.0</c:formatCode>
                <c:ptCount val="4"/>
                <c:pt idx="0">
                  <c:v>-8.3000000000000007</c:v>
                </c:pt>
                <c:pt idx="1">
                  <c:v>-3.4</c:v>
                </c:pt>
                <c:pt idx="2">
                  <c:v>1.5</c:v>
                </c:pt>
                <c:pt idx="3">
                  <c:v>6.2</c:v>
                </c:pt>
              </c:numCache>
            </c:numRef>
          </c:yVal>
          <c:bubbleSize>
            <c:numLit>
              <c:formatCode>General</c:formatCode>
              <c:ptCount val="4"/>
              <c:pt idx="0">
                <c:v>1</c:v>
              </c:pt>
              <c:pt idx="1">
                <c:v>1</c:v>
              </c:pt>
              <c:pt idx="2">
                <c:v>1</c:v>
              </c:pt>
              <c:pt idx="3">
                <c:v>1</c:v>
              </c:pt>
            </c:numLit>
          </c:bubbleSize>
          <c:bubble3D val="1"/>
          <c:extLst>
            <c:ext xmlns:c16="http://schemas.microsoft.com/office/drawing/2014/chart" uri="{C3380CC4-5D6E-409C-BE32-E72D297353CC}">
              <c16:uniqueId val="{00000006-959F-42F8-BD11-875583085D24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</c:dLbls>
        <c:bubbleScale val="100"/>
        <c:showNegBubbles val="0"/>
        <c:axId val="193008384"/>
        <c:axId val="193009920"/>
      </c:bubbleChart>
      <c:valAx>
        <c:axId val="193008384"/>
        <c:scaling>
          <c:orientation val="minMax"/>
        </c:scaling>
        <c:delete val="0"/>
        <c:axPos val="b"/>
        <c:numFmt formatCode="0.0" sourceLinked="1"/>
        <c:majorTickMark val="none"/>
        <c:minorTickMark val="none"/>
        <c:tickLblPos val="none"/>
        <c:spPr>
          <a:noFill/>
          <a:ln w="25400" cmpd="sng">
            <a:solidFill>
              <a:schemeClr val="dk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3009920"/>
        <c:crossesAt val="0"/>
        <c:crossBetween val="midCat"/>
      </c:valAx>
      <c:valAx>
        <c:axId val="193009920"/>
        <c:scaling>
          <c:orientation val="minMax"/>
          <c:max val="10"/>
          <c:min val="-15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>
            <a:solidFill>
              <a:schemeClr val="dk1">
                <a:lumMod val="25000"/>
                <a:lumOff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fr-FR"/>
          </a:p>
        </c:txPr>
        <c:crossAx val="193008384"/>
        <c:crosses val="autoZero"/>
        <c:crossBetween val="midCat"/>
      </c:valAx>
      <c:spPr>
        <a:pattFill prst="ltDnDiag">
          <a:fgClr>
            <a:srgbClr val="000000">
              <a:alpha val="0"/>
            </a:srgbClr>
          </a:fgClr>
          <a:bgClr>
            <a:srgbClr val="FFFFFF"/>
          </a:bgClr>
        </a:pattFill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Pos. marché par âge'!$B$11</c:f>
              <c:strCache>
                <c:ptCount val="1"/>
                <c:pt idx="0">
                  <c:v>&lt;=30ans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Pos. marché par âge'!$C$9:$F$9</c:f>
              <c:strCache>
                <c:ptCount val="4"/>
                <c:pt idx="0">
                  <c:v>Salaire de Base 2016</c:v>
                </c:pt>
                <c:pt idx="1">
                  <c:v>Salaire Total Hors Majorations</c:v>
                </c:pt>
                <c:pt idx="2">
                  <c:v>Salaire Total</c:v>
                </c:pt>
                <c:pt idx="3">
                  <c:v>Total Cash</c:v>
                </c:pt>
              </c:strCache>
            </c:strRef>
          </c:cat>
          <c:val>
            <c:numRef>
              <c:f>' Pos. marché par âge'!$C$11:$F$11</c:f>
              <c:numCache>
                <c:formatCode>#,##0.0</c:formatCode>
                <c:ptCount val="4"/>
                <c:pt idx="0">
                  <c:v>2.9846055146440111</c:v>
                </c:pt>
                <c:pt idx="1">
                  <c:v>7.0876214438055527</c:v>
                </c:pt>
                <c:pt idx="2">
                  <c:v>16.888645658179541</c:v>
                </c:pt>
                <c:pt idx="3">
                  <c:v>8.4727936475104766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BE-4035-B6E5-DD6AD657EA7D}"/>
            </c:ext>
          </c:extLst>
        </c:ser>
        <c:ser>
          <c:idx val="1"/>
          <c:order val="1"/>
          <c:tx>
            <c:strRef>
              <c:f>' Pos. marché par âge'!$B$12</c:f>
              <c:strCache>
                <c:ptCount val="1"/>
                <c:pt idx="0">
                  <c:v>31-40ans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Pos. marché par âge'!$C$9:$F$9</c:f>
              <c:strCache>
                <c:ptCount val="4"/>
                <c:pt idx="0">
                  <c:v>Salaire de Base 2016</c:v>
                </c:pt>
                <c:pt idx="1">
                  <c:v>Salaire Total Hors Majorations</c:v>
                </c:pt>
                <c:pt idx="2">
                  <c:v>Salaire Total</c:v>
                </c:pt>
                <c:pt idx="3">
                  <c:v>Total Cash</c:v>
                </c:pt>
              </c:strCache>
            </c:strRef>
          </c:cat>
          <c:val>
            <c:numRef>
              <c:f>' Pos. marché par âge'!$C$12:$F$12</c:f>
              <c:numCache>
                <c:formatCode>#,##0.0</c:formatCode>
                <c:ptCount val="4"/>
                <c:pt idx="0">
                  <c:v>6.1592274030520215</c:v>
                </c:pt>
                <c:pt idx="1">
                  <c:v>6.6225616967344232</c:v>
                </c:pt>
                <c:pt idx="2">
                  <c:v>17.006286963443145</c:v>
                </c:pt>
                <c:pt idx="3">
                  <c:v>11.101730221413217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BE-4035-B6E5-DD6AD657EA7D}"/>
            </c:ext>
          </c:extLst>
        </c:ser>
        <c:ser>
          <c:idx val="2"/>
          <c:order val="2"/>
          <c:tx>
            <c:strRef>
              <c:f>' Pos. marché par âge'!$B$13</c:f>
              <c:strCache>
                <c:ptCount val="1"/>
                <c:pt idx="0">
                  <c:v>41-50ans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Pos. marché par âge'!$C$9:$F$9</c:f>
              <c:strCache>
                <c:ptCount val="4"/>
                <c:pt idx="0">
                  <c:v>Salaire de Base 2016</c:v>
                </c:pt>
                <c:pt idx="1">
                  <c:v>Salaire Total Hors Majorations</c:v>
                </c:pt>
                <c:pt idx="2">
                  <c:v>Salaire Total</c:v>
                </c:pt>
                <c:pt idx="3">
                  <c:v>Total Cash</c:v>
                </c:pt>
              </c:strCache>
            </c:strRef>
          </c:cat>
          <c:val>
            <c:numRef>
              <c:f>' Pos. marché par âge'!$C$13:$F$13</c:f>
              <c:numCache>
                <c:formatCode>#,##0.0</c:formatCode>
                <c:ptCount val="4"/>
                <c:pt idx="0">
                  <c:v>2.6890787573125201</c:v>
                </c:pt>
                <c:pt idx="1">
                  <c:v>3.8412099471783905</c:v>
                </c:pt>
                <c:pt idx="2">
                  <c:v>14.549914246623427</c:v>
                </c:pt>
                <c:pt idx="3">
                  <c:v>7.1526072913813836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FBE-4035-B6E5-DD6AD657EA7D}"/>
            </c:ext>
          </c:extLst>
        </c:ser>
        <c:ser>
          <c:idx val="3"/>
          <c:order val="3"/>
          <c:tx>
            <c:strRef>
              <c:f>' Pos. marché par âge'!$B$14</c:f>
              <c:strCache>
                <c:ptCount val="1"/>
                <c:pt idx="0">
                  <c:v>&gt;=51ans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Pos. marché par âge'!$C$9:$F$9</c:f>
              <c:strCache>
                <c:ptCount val="4"/>
                <c:pt idx="0">
                  <c:v>Salaire de Base 2016</c:v>
                </c:pt>
                <c:pt idx="1">
                  <c:v>Salaire Total Hors Majorations</c:v>
                </c:pt>
                <c:pt idx="2">
                  <c:v>Salaire Total</c:v>
                </c:pt>
                <c:pt idx="3">
                  <c:v>Total Cash</c:v>
                </c:pt>
              </c:strCache>
            </c:strRef>
          </c:cat>
          <c:val>
            <c:numRef>
              <c:f>' Pos. marché par âge'!$C$14:$F$14</c:f>
              <c:numCache>
                <c:formatCode>#,##0.0</c:formatCode>
                <c:ptCount val="4"/>
                <c:pt idx="0">
                  <c:v>3.9261946318584933</c:v>
                </c:pt>
                <c:pt idx="1">
                  <c:v>1.1554091267769087</c:v>
                </c:pt>
                <c:pt idx="2">
                  <c:v>10.311436569010022</c:v>
                </c:pt>
                <c:pt idx="3">
                  <c:v>4.9726961706955723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FBE-4035-B6E5-DD6AD657E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162041216"/>
        <c:axId val="162043008"/>
      </c:barChart>
      <c:catAx>
        <c:axId val="162041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2043008"/>
        <c:crosses val="autoZero"/>
        <c:auto val="1"/>
        <c:lblAlgn val="ctr"/>
        <c:lblOffset val="100"/>
        <c:noMultiLvlLbl val="0"/>
      </c:catAx>
      <c:valAx>
        <c:axId val="162043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2041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7DC250-A69E-4255-8922-D191BF4A6570}" type="doc">
      <dgm:prSet loTypeId="urn:microsoft.com/office/officeart/2005/8/layout/radial6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8BB978F8-FF77-4369-933C-B5178302639F}">
      <dgm:prSet phldrT="[Text]"/>
      <dgm:spPr/>
      <dgm:t>
        <a:bodyPr/>
        <a:lstStyle/>
        <a:p>
          <a:r>
            <a:rPr lang="fr-FR" dirty="0"/>
            <a:t>Connaissance des panels régionaux</a:t>
          </a:r>
        </a:p>
      </dgm:t>
    </dgm:pt>
    <dgm:pt modelId="{C8C689F9-FC62-46FC-8D72-DA7DCE5B6F40}" type="parTrans" cxnId="{01A7B4E6-7A1F-4A71-8559-7381127335FE}">
      <dgm:prSet/>
      <dgm:spPr/>
      <dgm:t>
        <a:bodyPr/>
        <a:lstStyle/>
        <a:p>
          <a:endParaRPr lang="fr-FR"/>
        </a:p>
      </dgm:t>
    </dgm:pt>
    <dgm:pt modelId="{7A151357-352D-4D21-9279-5CECBFB526A1}" type="sibTrans" cxnId="{01A7B4E6-7A1F-4A71-8559-7381127335FE}">
      <dgm:prSet/>
      <dgm:spPr/>
      <dgm:t>
        <a:bodyPr/>
        <a:lstStyle/>
        <a:p>
          <a:endParaRPr lang="fr-FR" dirty="0"/>
        </a:p>
      </dgm:t>
    </dgm:pt>
    <dgm:pt modelId="{5656183D-36E2-4EAA-A389-68B6FB97B45A}">
      <dgm:prSet phldrT="[Text]"/>
      <dgm:spPr/>
      <dgm:t>
        <a:bodyPr/>
        <a:lstStyle/>
        <a:p>
          <a:r>
            <a:rPr lang="fr-FR" dirty="0"/>
            <a:t>Présence sur une majorité des secteurs d’activité</a:t>
          </a:r>
        </a:p>
      </dgm:t>
    </dgm:pt>
    <dgm:pt modelId="{1F731D37-F1EC-4F18-BBE8-723079233FC9}" type="parTrans" cxnId="{2B13D18D-A691-42D2-A73A-1A6AFF56B94C}">
      <dgm:prSet/>
      <dgm:spPr/>
      <dgm:t>
        <a:bodyPr/>
        <a:lstStyle/>
        <a:p>
          <a:endParaRPr lang="fr-FR"/>
        </a:p>
      </dgm:t>
    </dgm:pt>
    <dgm:pt modelId="{F9BBF772-B705-4332-A08B-17880ED34B5C}" type="sibTrans" cxnId="{2B13D18D-A691-42D2-A73A-1A6AFF56B94C}">
      <dgm:prSet/>
      <dgm:spPr/>
      <dgm:t>
        <a:bodyPr/>
        <a:lstStyle/>
        <a:p>
          <a:endParaRPr lang="fr-FR" dirty="0"/>
        </a:p>
      </dgm:t>
    </dgm:pt>
    <dgm:pt modelId="{EB04E6E5-BC41-4D0E-A984-4E40509B2C1B}">
      <dgm:prSet phldrT="[Text]"/>
      <dgm:spPr/>
      <dgm:t>
        <a:bodyPr/>
        <a:lstStyle/>
        <a:p>
          <a:r>
            <a:rPr lang="fr-FR" dirty="0"/>
            <a:t>Maîtrise des différents éléments de rémunération</a:t>
          </a:r>
        </a:p>
      </dgm:t>
    </dgm:pt>
    <dgm:pt modelId="{A08D3D5A-0756-4B43-80EB-4FA2810D4292}" type="parTrans" cxnId="{5678BE98-3C8E-401D-BC7B-441CD048F4F3}">
      <dgm:prSet/>
      <dgm:spPr/>
      <dgm:t>
        <a:bodyPr/>
        <a:lstStyle/>
        <a:p>
          <a:endParaRPr lang="fr-FR"/>
        </a:p>
      </dgm:t>
    </dgm:pt>
    <dgm:pt modelId="{C9440107-A0CF-4792-92F6-384F25B3007B}" type="sibTrans" cxnId="{5678BE98-3C8E-401D-BC7B-441CD048F4F3}">
      <dgm:prSet/>
      <dgm:spPr/>
      <dgm:t>
        <a:bodyPr/>
        <a:lstStyle/>
        <a:p>
          <a:endParaRPr lang="fr-FR" dirty="0"/>
        </a:p>
      </dgm:t>
    </dgm:pt>
    <dgm:pt modelId="{7B032BA4-C0C2-477B-B149-37D912729A71}">
      <dgm:prSet phldrT="[Text]"/>
      <dgm:spPr/>
      <dgm:t>
        <a:bodyPr/>
        <a:lstStyle/>
        <a:p>
          <a:r>
            <a:rPr lang="fr-FR" dirty="0"/>
            <a:t>Expertise en rémunération</a:t>
          </a:r>
        </a:p>
      </dgm:t>
    </dgm:pt>
    <dgm:pt modelId="{F4228F9F-ABBD-4114-AEA7-9112D403FB4D}" type="parTrans" cxnId="{5DC8FF1C-910E-4FB5-84D5-84AFB5FBC82B}">
      <dgm:prSet/>
      <dgm:spPr/>
      <dgm:t>
        <a:bodyPr/>
        <a:lstStyle/>
        <a:p>
          <a:endParaRPr lang="fr-FR"/>
        </a:p>
      </dgm:t>
    </dgm:pt>
    <dgm:pt modelId="{392F67A7-11EE-4AE0-8F8B-B951C4FF24FA}" type="sibTrans" cxnId="{5DC8FF1C-910E-4FB5-84D5-84AFB5FBC82B}">
      <dgm:prSet/>
      <dgm:spPr/>
      <dgm:t>
        <a:bodyPr/>
        <a:lstStyle/>
        <a:p>
          <a:endParaRPr lang="fr-FR"/>
        </a:p>
      </dgm:t>
    </dgm:pt>
    <dgm:pt modelId="{0D17E5EF-52A7-4D76-88F5-6EBE75098192}">
      <dgm:prSet phldrT="[Text]"/>
      <dgm:spPr/>
      <dgm:t>
        <a:bodyPr/>
        <a:lstStyle/>
        <a:p>
          <a:r>
            <a:rPr lang="fr-FR" dirty="0"/>
            <a:t>Expérience opérationnelle RH</a:t>
          </a:r>
        </a:p>
      </dgm:t>
    </dgm:pt>
    <dgm:pt modelId="{84BF4110-2193-4D9F-B44F-5411FB2D02E4}" type="parTrans" cxnId="{D26EBEAE-1353-46CD-BED4-92DF3FDBEABF}">
      <dgm:prSet/>
      <dgm:spPr/>
      <dgm:t>
        <a:bodyPr/>
        <a:lstStyle/>
        <a:p>
          <a:endParaRPr lang="fr-FR"/>
        </a:p>
      </dgm:t>
    </dgm:pt>
    <dgm:pt modelId="{03F2B8FF-831A-4EB3-9C62-659458388935}" type="sibTrans" cxnId="{D26EBEAE-1353-46CD-BED4-92DF3FDBEABF}">
      <dgm:prSet/>
      <dgm:spPr/>
      <dgm:t>
        <a:bodyPr/>
        <a:lstStyle/>
        <a:p>
          <a:endParaRPr lang="fr-FR" dirty="0"/>
        </a:p>
      </dgm:t>
    </dgm:pt>
    <dgm:pt modelId="{AB984ED1-9BC3-4BD4-8A54-C9939D41DDEC}">
      <dgm:prSet phldrT="[Text]"/>
      <dgm:spPr/>
      <dgm:t>
        <a:bodyPr/>
        <a:lstStyle/>
        <a:p>
          <a:r>
            <a:rPr lang="fr-FR" dirty="0"/>
            <a:t>Définitions des postes faites en collaboration avec des DRH</a:t>
          </a:r>
        </a:p>
      </dgm:t>
    </dgm:pt>
    <dgm:pt modelId="{259D57D9-EA94-4456-A8CB-B95F3346E688}" type="parTrans" cxnId="{AFE215BE-6908-4ADD-96C6-933F473E97A4}">
      <dgm:prSet/>
      <dgm:spPr/>
      <dgm:t>
        <a:bodyPr/>
        <a:lstStyle/>
        <a:p>
          <a:endParaRPr lang="fr-FR"/>
        </a:p>
      </dgm:t>
    </dgm:pt>
    <dgm:pt modelId="{2FF467C8-4443-47C8-8DEB-7C322CFF4BC0}" type="sibTrans" cxnId="{AFE215BE-6908-4ADD-96C6-933F473E97A4}">
      <dgm:prSet/>
      <dgm:spPr/>
      <dgm:t>
        <a:bodyPr/>
        <a:lstStyle/>
        <a:p>
          <a:endParaRPr lang="fr-FR" dirty="0"/>
        </a:p>
      </dgm:t>
    </dgm:pt>
    <dgm:pt modelId="{1BD671A5-5A0F-42A1-B66E-D21388BCFE51}" type="pres">
      <dgm:prSet presAssocID="{F77DC250-A69E-4255-8922-D191BF4A657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918E899-5893-4ECE-901B-F3FAFB4F6A46}" type="pres">
      <dgm:prSet presAssocID="{7B032BA4-C0C2-477B-B149-37D912729A71}" presName="centerShape" presStyleLbl="node0" presStyleIdx="0" presStyleCnt="1"/>
      <dgm:spPr/>
    </dgm:pt>
    <dgm:pt modelId="{EFBFE1EA-7F66-47CD-B7CE-BD345F4ABE84}" type="pres">
      <dgm:prSet presAssocID="{0D17E5EF-52A7-4D76-88F5-6EBE75098192}" presName="node" presStyleLbl="node1" presStyleIdx="0" presStyleCnt="5">
        <dgm:presLayoutVars>
          <dgm:bulletEnabled val="1"/>
        </dgm:presLayoutVars>
      </dgm:prSet>
      <dgm:spPr/>
    </dgm:pt>
    <dgm:pt modelId="{F84A97D9-A414-40E5-B0AE-6FA7F415D9C3}" type="pres">
      <dgm:prSet presAssocID="{0D17E5EF-52A7-4D76-88F5-6EBE75098192}" presName="dummy" presStyleCnt="0"/>
      <dgm:spPr/>
    </dgm:pt>
    <dgm:pt modelId="{569EDDEB-80F2-4D92-9BFA-5A6C13E001C7}" type="pres">
      <dgm:prSet presAssocID="{03F2B8FF-831A-4EB3-9C62-659458388935}" presName="sibTrans" presStyleLbl="sibTrans2D1" presStyleIdx="0" presStyleCnt="5"/>
      <dgm:spPr/>
    </dgm:pt>
    <dgm:pt modelId="{A7894B2C-F651-4BE7-AE64-F86436145664}" type="pres">
      <dgm:prSet presAssocID="{8BB978F8-FF77-4369-933C-B5178302639F}" presName="node" presStyleLbl="node1" presStyleIdx="1" presStyleCnt="5">
        <dgm:presLayoutVars>
          <dgm:bulletEnabled val="1"/>
        </dgm:presLayoutVars>
      </dgm:prSet>
      <dgm:spPr/>
    </dgm:pt>
    <dgm:pt modelId="{24F3D943-9E19-4728-AFBB-CD418F47EA59}" type="pres">
      <dgm:prSet presAssocID="{8BB978F8-FF77-4369-933C-B5178302639F}" presName="dummy" presStyleCnt="0"/>
      <dgm:spPr/>
    </dgm:pt>
    <dgm:pt modelId="{F67E2038-D6EA-40AC-BED9-C0131D99368D}" type="pres">
      <dgm:prSet presAssocID="{7A151357-352D-4D21-9279-5CECBFB526A1}" presName="sibTrans" presStyleLbl="sibTrans2D1" presStyleIdx="1" presStyleCnt="5"/>
      <dgm:spPr/>
    </dgm:pt>
    <dgm:pt modelId="{D9A0D7F8-6E05-4531-8A69-98059942AED4}" type="pres">
      <dgm:prSet presAssocID="{5656183D-36E2-4EAA-A389-68B6FB97B45A}" presName="node" presStyleLbl="node1" presStyleIdx="2" presStyleCnt="5">
        <dgm:presLayoutVars>
          <dgm:bulletEnabled val="1"/>
        </dgm:presLayoutVars>
      </dgm:prSet>
      <dgm:spPr/>
    </dgm:pt>
    <dgm:pt modelId="{31A32B73-9280-4255-8C91-4449FFB2CD5A}" type="pres">
      <dgm:prSet presAssocID="{5656183D-36E2-4EAA-A389-68B6FB97B45A}" presName="dummy" presStyleCnt="0"/>
      <dgm:spPr/>
    </dgm:pt>
    <dgm:pt modelId="{05CF62ED-C9F5-4515-97A8-CFC78A668A78}" type="pres">
      <dgm:prSet presAssocID="{F9BBF772-B705-4332-A08B-17880ED34B5C}" presName="sibTrans" presStyleLbl="sibTrans2D1" presStyleIdx="2" presStyleCnt="5"/>
      <dgm:spPr/>
    </dgm:pt>
    <dgm:pt modelId="{297D8411-B8AE-483F-915B-C13A08A5EE32}" type="pres">
      <dgm:prSet presAssocID="{EB04E6E5-BC41-4D0E-A984-4E40509B2C1B}" presName="node" presStyleLbl="node1" presStyleIdx="3" presStyleCnt="5">
        <dgm:presLayoutVars>
          <dgm:bulletEnabled val="1"/>
        </dgm:presLayoutVars>
      </dgm:prSet>
      <dgm:spPr/>
    </dgm:pt>
    <dgm:pt modelId="{1A9125F9-2FDC-48C8-A94D-020054138064}" type="pres">
      <dgm:prSet presAssocID="{EB04E6E5-BC41-4D0E-A984-4E40509B2C1B}" presName="dummy" presStyleCnt="0"/>
      <dgm:spPr/>
    </dgm:pt>
    <dgm:pt modelId="{9BE18B2D-EB6F-4F9A-9F55-0E6C1D528491}" type="pres">
      <dgm:prSet presAssocID="{C9440107-A0CF-4792-92F6-384F25B3007B}" presName="sibTrans" presStyleLbl="sibTrans2D1" presStyleIdx="3" presStyleCnt="5"/>
      <dgm:spPr/>
    </dgm:pt>
    <dgm:pt modelId="{76C2FD8C-C8AE-450A-8A01-2F9ADA1D55B5}" type="pres">
      <dgm:prSet presAssocID="{AB984ED1-9BC3-4BD4-8A54-C9939D41DDEC}" presName="node" presStyleLbl="node1" presStyleIdx="4" presStyleCnt="5">
        <dgm:presLayoutVars>
          <dgm:bulletEnabled val="1"/>
        </dgm:presLayoutVars>
      </dgm:prSet>
      <dgm:spPr/>
    </dgm:pt>
    <dgm:pt modelId="{877C0041-5D85-44FE-B172-4EA884CB4858}" type="pres">
      <dgm:prSet presAssocID="{AB984ED1-9BC3-4BD4-8A54-C9939D41DDEC}" presName="dummy" presStyleCnt="0"/>
      <dgm:spPr/>
    </dgm:pt>
    <dgm:pt modelId="{B6B7FA70-921C-43F3-82FE-9E2420F1A24F}" type="pres">
      <dgm:prSet presAssocID="{2FF467C8-4443-47C8-8DEB-7C322CFF4BC0}" presName="sibTrans" presStyleLbl="sibTrans2D1" presStyleIdx="4" presStyleCnt="5"/>
      <dgm:spPr/>
    </dgm:pt>
  </dgm:ptLst>
  <dgm:cxnLst>
    <dgm:cxn modelId="{A57C7A08-E52D-43DF-B3CC-98F1D4AB11F2}" type="presOf" srcId="{5656183D-36E2-4EAA-A389-68B6FB97B45A}" destId="{D9A0D7F8-6E05-4531-8A69-98059942AED4}" srcOrd="0" destOrd="0" presId="urn:microsoft.com/office/officeart/2005/8/layout/radial6"/>
    <dgm:cxn modelId="{11D9A00F-9E0C-4169-8981-5C01FCB1D344}" type="presOf" srcId="{7B032BA4-C0C2-477B-B149-37D912729A71}" destId="{2918E899-5893-4ECE-901B-F3FAFB4F6A46}" srcOrd="0" destOrd="0" presId="urn:microsoft.com/office/officeart/2005/8/layout/radial6"/>
    <dgm:cxn modelId="{8475471A-4D50-4148-A841-387B0467FCB9}" type="presOf" srcId="{2FF467C8-4443-47C8-8DEB-7C322CFF4BC0}" destId="{B6B7FA70-921C-43F3-82FE-9E2420F1A24F}" srcOrd="0" destOrd="0" presId="urn:microsoft.com/office/officeart/2005/8/layout/radial6"/>
    <dgm:cxn modelId="{5DC8FF1C-910E-4FB5-84D5-84AFB5FBC82B}" srcId="{F77DC250-A69E-4255-8922-D191BF4A6570}" destId="{7B032BA4-C0C2-477B-B149-37D912729A71}" srcOrd="0" destOrd="0" parTransId="{F4228F9F-ABBD-4114-AEA7-9112D403FB4D}" sibTransId="{392F67A7-11EE-4AE0-8F8B-B951C4FF24FA}"/>
    <dgm:cxn modelId="{B819B862-8291-452C-9A03-011FD5A59260}" type="presOf" srcId="{F77DC250-A69E-4255-8922-D191BF4A6570}" destId="{1BD671A5-5A0F-42A1-B66E-D21388BCFE51}" srcOrd="0" destOrd="0" presId="urn:microsoft.com/office/officeart/2005/8/layout/radial6"/>
    <dgm:cxn modelId="{3E35A072-575D-4FB5-9680-00C123D7FF93}" type="presOf" srcId="{03F2B8FF-831A-4EB3-9C62-659458388935}" destId="{569EDDEB-80F2-4D92-9BFA-5A6C13E001C7}" srcOrd="0" destOrd="0" presId="urn:microsoft.com/office/officeart/2005/8/layout/radial6"/>
    <dgm:cxn modelId="{90935D7D-942E-461B-BCF8-55386ADF49B8}" type="presOf" srcId="{0D17E5EF-52A7-4D76-88F5-6EBE75098192}" destId="{EFBFE1EA-7F66-47CD-B7CE-BD345F4ABE84}" srcOrd="0" destOrd="0" presId="urn:microsoft.com/office/officeart/2005/8/layout/radial6"/>
    <dgm:cxn modelId="{2B13D18D-A691-42D2-A73A-1A6AFF56B94C}" srcId="{7B032BA4-C0C2-477B-B149-37D912729A71}" destId="{5656183D-36E2-4EAA-A389-68B6FB97B45A}" srcOrd="2" destOrd="0" parTransId="{1F731D37-F1EC-4F18-BBE8-723079233FC9}" sibTransId="{F9BBF772-B705-4332-A08B-17880ED34B5C}"/>
    <dgm:cxn modelId="{5678BE98-3C8E-401D-BC7B-441CD048F4F3}" srcId="{7B032BA4-C0C2-477B-B149-37D912729A71}" destId="{EB04E6E5-BC41-4D0E-A984-4E40509B2C1B}" srcOrd="3" destOrd="0" parTransId="{A08D3D5A-0756-4B43-80EB-4FA2810D4292}" sibTransId="{C9440107-A0CF-4792-92F6-384F25B3007B}"/>
    <dgm:cxn modelId="{D26EBEAE-1353-46CD-BED4-92DF3FDBEABF}" srcId="{7B032BA4-C0C2-477B-B149-37D912729A71}" destId="{0D17E5EF-52A7-4D76-88F5-6EBE75098192}" srcOrd="0" destOrd="0" parTransId="{84BF4110-2193-4D9F-B44F-5411FB2D02E4}" sibTransId="{03F2B8FF-831A-4EB3-9C62-659458388935}"/>
    <dgm:cxn modelId="{EB0FADB5-1FC2-429F-B52A-3B5D6263056C}" type="presOf" srcId="{7A151357-352D-4D21-9279-5CECBFB526A1}" destId="{F67E2038-D6EA-40AC-BED9-C0131D99368D}" srcOrd="0" destOrd="0" presId="urn:microsoft.com/office/officeart/2005/8/layout/radial6"/>
    <dgm:cxn modelId="{AFE215BE-6908-4ADD-96C6-933F473E97A4}" srcId="{7B032BA4-C0C2-477B-B149-37D912729A71}" destId="{AB984ED1-9BC3-4BD4-8A54-C9939D41DDEC}" srcOrd="4" destOrd="0" parTransId="{259D57D9-EA94-4456-A8CB-B95F3346E688}" sibTransId="{2FF467C8-4443-47C8-8DEB-7C322CFF4BC0}"/>
    <dgm:cxn modelId="{318B10D4-DCAB-44A9-81B7-680331024DAB}" type="presOf" srcId="{8BB978F8-FF77-4369-933C-B5178302639F}" destId="{A7894B2C-F651-4BE7-AE64-F86436145664}" srcOrd="0" destOrd="0" presId="urn:microsoft.com/office/officeart/2005/8/layout/radial6"/>
    <dgm:cxn modelId="{639ADCD7-D1BA-4777-A5C6-095370B878C6}" type="presOf" srcId="{AB984ED1-9BC3-4BD4-8A54-C9939D41DDEC}" destId="{76C2FD8C-C8AE-450A-8A01-2F9ADA1D55B5}" srcOrd="0" destOrd="0" presId="urn:microsoft.com/office/officeart/2005/8/layout/radial6"/>
    <dgm:cxn modelId="{E578B8DC-7C32-40C6-BD3A-A6C2F03FAC8F}" type="presOf" srcId="{EB04E6E5-BC41-4D0E-A984-4E40509B2C1B}" destId="{297D8411-B8AE-483F-915B-C13A08A5EE32}" srcOrd="0" destOrd="0" presId="urn:microsoft.com/office/officeart/2005/8/layout/radial6"/>
    <dgm:cxn modelId="{01A7B4E6-7A1F-4A71-8559-7381127335FE}" srcId="{7B032BA4-C0C2-477B-B149-37D912729A71}" destId="{8BB978F8-FF77-4369-933C-B5178302639F}" srcOrd="1" destOrd="0" parTransId="{C8C689F9-FC62-46FC-8D72-DA7DCE5B6F40}" sibTransId="{7A151357-352D-4D21-9279-5CECBFB526A1}"/>
    <dgm:cxn modelId="{2F23B1EC-620A-4B86-8865-3E372E58C160}" type="presOf" srcId="{C9440107-A0CF-4792-92F6-384F25B3007B}" destId="{9BE18B2D-EB6F-4F9A-9F55-0E6C1D528491}" srcOrd="0" destOrd="0" presId="urn:microsoft.com/office/officeart/2005/8/layout/radial6"/>
    <dgm:cxn modelId="{D8C052F8-C4D3-408D-B2BD-5FEBB9AEB349}" type="presOf" srcId="{F9BBF772-B705-4332-A08B-17880ED34B5C}" destId="{05CF62ED-C9F5-4515-97A8-CFC78A668A78}" srcOrd="0" destOrd="0" presId="urn:microsoft.com/office/officeart/2005/8/layout/radial6"/>
    <dgm:cxn modelId="{BD324E12-2C14-4321-B1D8-930DC01BB9AB}" type="presParOf" srcId="{1BD671A5-5A0F-42A1-B66E-D21388BCFE51}" destId="{2918E899-5893-4ECE-901B-F3FAFB4F6A46}" srcOrd="0" destOrd="0" presId="urn:microsoft.com/office/officeart/2005/8/layout/radial6"/>
    <dgm:cxn modelId="{B8B9B69F-89DD-4289-A293-12EB31F902FB}" type="presParOf" srcId="{1BD671A5-5A0F-42A1-B66E-D21388BCFE51}" destId="{EFBFE1EA-7F66-47CD-B7CE-BD345F4ABE84}" srcOrd="1" destOrd="0" presId="urn:microsoft.com/office/officeart/2005/8/layout/radial6"/>
    <dgm:cxn modelId="{4FCCF132-42B7-42D6-B056-5B03AC92C0CA}" type="presParOf" srcId="{1BD671A5-5A0F-42A1-B66E-D21388BCFE51}" destId="{F84A97D9-A414-40E5-B0AE-6FA7F415D9C3}" srcOrd="2" destOrd="0" presId="urn:microsoft.com/office/officeart/2005/8/layout/radial6"/>
    <dgm:cxn modelId="{7F0A9BB6-FD37-436E-9F41-DF936639DF08}" type="presParOf" srcId="{1BD671A5-5A0F-42A1-B66E-D21388BCFE51}" destId="{569EDDEB-80F2-4D92-9BFA-5A6C13E001C7}" srcOrd="3" destOrd="0" presId="urn:microsoft.com/office/officeart/2005/8/layout/radial6"/>
    <dgm:cxn modelId="{058D1B0C-07F2-4790-80C8-22A084FCC56D}" type="presParOf" srcId="{1BD671A5-5A0F-42A1-B66E-D21388BCFE51}" destId="{A7894B2C-F651-4BE7-AE64-F86436145664}" srcOrd="4" destOrd="0" presId="urn:microsoft.com/office/officeart/2005/8/layout/radial6"/>
    <dgm:cxn modelId="{18CA1F8B-C9D7-4BD9-9638-185FD97BAFA1}" type="presParOf" srcId="{1BD671A5-5A0F-42A1-B66E-D21388BCFE51}" destId="{24F3D943-9E19-4728-AFBB-CD418F47EA59}" srcOrd="5" destOrd="0" presId="urn:microsoft.com/office/officeart/2005/8/layout/radial6"/>
    <dgm:cxn modelId="{3A339801-CB69-49C3-A515-8B57348AE1A3}" type="presParOf" srcId="{1BD671A5-5A0F-42A1-B66E-D21388BCFE51}" destId="{F67E2038-D6EA-40AC-BED9-C0131D99368D}" srcOrd="6" destOrd="0" presId="urn:microsoft.com/office/officeart/2005/8/layout/radial6"/>
    <dgm:cxn modelId="{FE93EF32-3EC7-400D-9728-1C6621EF4050}" type="presParOf" srcId="{1BD671A5-5A0F-42A1-B66E-D21388BCFE51}" destId="{D9A0D7F8-6E05-4531-8A69-98059942AED4}" srcOrd="7" destOrd="0" presId="urn:microsoft.com/office/officeart/2005/8/layout/radial6"/>
    <dgm:cxn modelId="{3C30C74A-1877-41B1-A429-F7836FA7BBF2}" type="presParOf" srcId="{1BD671A5-5A0F-42A1-B66E-D21388BCFE51}" destId="{31A32B73-9280-4255-8C91-4449FFB2CD5A}" srcOrd="8" destOrd="0" presId="urn:microsoft.com/office/officeart/2005/8/layout/radial6"/>
    <dgm:cxn modelId="{639CBA82-9495-4F3C-AA96-B9E660AB7532}" type="presParOf" srcId="{1BD671A5-5A0F-42A1-B66E-D21388BCFE51}" destId="{05CF62ED-C9F5-4515-97A8-CFC78A668A78}" srcOrd="9" destOrd="0" presId="urn:microsoft.com/office/officeart/2005/8/layout/radial6"/>
    <dgm:cxn modelId="{666C8C8E-EC49-468A-A5C9-BE406FBE4D98}" type="presParOf" srcId="{1BD671A5-5A0F-42A1-B66E-D21388BCFE51}" destId="{297D8411-B8AE-483F-915B-C13A08A5EE32}" srcOrd="10" destOrd="0" presId="urn:microsoft.com/office/officeart/2005/8/layout/radial6"/>
    <dgm:cxn modelId="{9028132B-559F-4EE8-B53A-94872BB29FDB}" type="presParOf" srcId="{1BD671A5-5A0F-42A1-B66E-D21388BCFE51}" destId="{1A9125F9-2FDC-48C8-A94D-020054138064}" srcOrd="11" destOrd="0" presId="urn:microsoft.com/office/officeart/2005/8/layout/radial6"/>
    <dgm:cxn modelId="{CB0D4042-94F8-4453-B28D-32CB840225D8}" type="presParOf" srcId="{1BD671A5-5A0F-42A1-B66E-D21388BCFE51}" destId="{9BE18B2D-EB6F-4F9A-9F55-0E6C1D528491}" srcOrd="12" destOrd="0" presId="urn:microsoft.com/office/officeart/2005/8/layout/radial6"/>
    <dgm:cxn modelId="{AE063EB6-B49E-4EF6-982C-8B96748A7C00}" type="presParOf" srcId="{1BD671A5-5A0F-42A1-B66E-D21388BCFE51}" destId="{76C2FD8C-C8AE-450A-8A01-2F9ADA1D55B5}" srcOrd="13" destOrd="0" presId="urn:microsoft.com/office/officeart/2005/8/layout/radial6"/>
    <dgm:cxn modelId="{9E0E7525-DBB5-4FE4-9A7D-2CB603356713}" type="presParOf" srcId="{1BD671A5-5A0F-42A1-B66E-D21388BCFE51}" destId="{877C0041-5D85-44FE-B172-4EA884CB4858}" srcOrd="14" destOrd="0" presId="urn:microsoft.com/office/officeart/2005/8/layout/radial6"/>
    <dgm:cxn modelId="{33C29B6D-1631-4E55-9ED8-8E9C91CC1CFB}" type="presParOf" srcId="{1BD671A5-5A0F-42A1-B66E-D21388BCFE51}" destId="{B6B7FA70-921C-43F3-82FE-9E2420F1A24F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ABC06D-B1E8-4872-A9B9-7EE0766C6B2D}" type="doc">
      <dgm:prSet loTypeId="urn:microsoft.com/office/officeart/2005/8/layout/radial5" loCatId="cycle" qsTypeId="urn:microsoft.com/office/officeart/2005/8/quickstyle/3d2#1" qsCatId="3D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95C91FD8-57AC-4605-86B2-1DAA7018978E}">
      <dgm:prSet phldrT="[Texte]" custT="1"/>
      <dgm:spPr/>
      <dgm:t>
        <a:bodyPr/>
        <a:lstStyle/>
        <a:p>
          <a:r>
            <a:rPr lang="fr-FR" sz="1050" b="1" dirty="0">
              <a:latin typeface="Calibri" panose="020F0502020204030204" pitchFamily="34" charset="0"/>
              <a:cs typeface="Calibri" panose="020F0502020204030204" pitchFamily="34" charset="0"/>
            </a:rPr>
            <a:t>LORSQU’ON SE COMPARE AU MARCHÉ, L’OBJECTIF EST DE :</a:t>
          </a:r>
        </a:p>
      </dgm:t>
    </dgm:pt>
    <dgm:pt modelId="{20759562-8096-49CD-9AFB-F54B947E6757}" type="parTrans" cxnId="{9B96887A-CC2A-49C3-9592-C6352BD1E9D6}">
      <dgm:prSet/>
      <dgm:spPr/>
      <dgm:t>
        <a:bodyPr/>
        <a:lstStyle/>
        <a:p>
          <a:endParaRPr lang="fr-FR" sz="1400" dirty="0"/>
        </a:p>
      </dgm:t>
    </dgm:pt>
    <dgm:pt modelId="{92E45DAC-2965-420F-9215-BB0625062BBE}" type="sibTrans" cxnId="{9B96887A-CC2A-49C3-9592-C6352BD1E9D6}">
      <dgm:prSet/>
      <dgm:spPr/>
      <dgm:t>
        <a:bodyPr/>
        <a:lstStyle/>
        <a:p>
          <a:endParaRPr lang="fr-FR" sz="1400" dirty="0"/>
        </a:p>
      </dgm:t>
    </dgm:pt>
    <dgm:pt modelId="{241E121F-96F1-4433-B2C8-7F691608A535}">
      <dgm:prSet custT="1"/>
      <dgm:spPr/>
      <dgm:t>
        <a:bodyPr/>
        <a:lstStyle/>
        <a:p>
          <a:r>
            <a:rPr lang="fr-FR" sz="1050" b="0" dirty="0">
              <a:latin typeface="Calibri" panose="020F0502020204030204" pitchFamily="34" charset="0"/>
              <a:cs typeface="Calibri" panose="020F0502020204030204" pitchFamily="34" charset="0"/>
            </a:rPr>
            <a:t>OBTENIR DE L’INFORMATION PRÉCISE ET REPRÉSENTATIVE DES NIVEAUX DE RÉMUNÉRATION</a:t>
          </a:r>
        </a:p>
      </dgm:t>
    </dgm:pt>
    <dgm:pt modelId="{F7FB783E-B4DC-46FE-95DA-9994CD5E42C2}" type="parTrans" cxnId="{56E788F2-A1DD-4E5C-AC4E-F92CEF27F3C7}">
      <dgm:prSet/>
      <dgm:spPr/>
      <dgm:t>
        <a:bodyPr/>
        <a:lstStyle/>
        <a:p>
          <a:endParaRPr lang="fr-FR" sz="1400" dirty="0"/>
        </a:p>
      </dgm:t>
    </dgm:pt>
    <dgm:pt modelId="{C9E8AC14-7765-485C-BB7E-1A1248A903B4}" type="sibTrans" cxnId="{56E788F2-A1DD-4E5C-AC4E-F92CEF27F3C7}">
      <dgm:prSet/>
      <dgm:spPr/>
      <dgm:t>
        <a:bodyPr/>
        <a:lstStyle/>
        <a:p>
          <a:endParaRPr lang="fr-FR" sz="1400" dirty="0"/>
        </a:p>
      </dgm:t>
    </dgm:pt>
    <dgm:pt modelId="{E5F3207E-6433-47F3-91E5-6E970DB53861}">
      <dgm:prSet custT="1"/>
      <dgm:spPr/>
      <dgm:t>
        <a:bodyPr/>
        <a:lstStyle/>
        <a:p>
          <a:r>
            <a:rPr lang="fr-FR" sz="1050" b="0" dirty="0">
              <a:latin typeface="Calibri" panose="020F0502020204030204" pitchFamily="34" charset="0"/>
              <a:cs typeface="Calibri" panose="020F0502020204030204" pitchFamily="34" charset="0"/>
            </a:rPr>
            <a:t>COMPARER DES POSTES SENSIBLEMENT IDENTIQUES</a:t>
          </a:r>
        </a:p>
      </dgm:t>
    </dgm:pt>
    <dgm:pt modelId="{82B02FA0-7AFC-44A2-889F-67CBAB2E8ED6}" type="parTrans" cxnId="{A4D5E58B-1C15-4ACD-840B-C5BCAA50D430}">
      <dgm:prSet/>
      <dgm:spPr/>
      <dgm:t>
        <a:bodyPr/>
        <a:lstStyle/>
        <a:p>
          <a:endParaRPr lang="fr-FR" sz="1400" dirty="0"/>
        </a:p>
      </dgm:t>
    </dgm:pt>
    <dgm:pt modelId="{CA5BE800-E1F9-4FF7-9DCA-B1117C6C5069}" type="sibTrans" cxnId="{A4D5E58B-1C15-4ACD-840B-C5BCAA50D430}">
      <dgm:prSet/>
      <dgm:spPr/>
      <dgm:t>
        <a:bodyPr/>
        <a:lstStyle/>
        <a:p>
          <a:endParaRPr lang="fr-FR" sz="1400" dirty="0"/>
        </a:p>
      </dgm:t>
    </dgm:pt>
    <dgm:pt modelId="{B4D80505-CB22-40CC-A1EF-9E8D0854CC86}">
      <dgm:prSet custT="1"/>
      <dgm:spPr/>
      <dgm:t>
        <a:bodyPr/>
        <a:lstStyle/>
        <a:p>
          <a:r>
            <a:rPr lang="fr-FR" sz="1050" b="0" dirty="0">
              <a:latin typeface="Calibri" panose="020F0502020204030204" pitchFamily="34" charset="0"/>
              <a:cs typeface="Calibri" panose="020F0502020204030204" pitchFamily="34" charset="0"/>
            </a:rPr>
            <a:t>OBTENIR DE L’INFORMATION LA PLUS RÉCENTE POSSIBLE</a:t>
          </a:r>
        </a:p>
      </dgm:t>
    </dgm:pt>
    <dgm:pt modelId="{02A0BC61-4F7A-4DE6-AABD-ED24F913F76C}" type="parTrans" cxnId="{9CFC4132-AFF1-449D-B730-C0EA5E565744}">
      <dgm:prSet/>
      <dgm:spPr/>
      <dgm:t>
        <a:bodyPr/>
        <a:lstStyle/>
        <a:p>
          <a:endParaRPr lang="fr-FR" sz="1400" dirty="0"/>
        </a:p>
      </dgm:t>
    </dgm:pt>
    <dgm:pt modelId="{C3BC6BE1-12B5-454C-B1E6-A540299DC3B1}" type="sibTrans" cxnId="{9CFC4132-AFF1-449D-B730-C0EA5E565744}">
      <dgm:prSet/>
      <dgm:spPr/>
      <dgm:t>
        <a:bodyPr/>
        <a:lstStyle/>
        <a:p>
          <a:endParaRPr lang="fr-FR" sz="1400" dirty="0"/>
        </a:p>
      </dgm:t>
    </dgm:pt>
    <dgm:pt modelId="{0FF4443A-985B-4878-A52C-0DE9F4222082}">
      <dgm:prSet custT="1"/>
      <dgm:spPr/>
      <dgm:t>
        <a:bodyPr/>
        <a:lstStyle/>
        <a:p>
          <a:r>
            <a:rPr lang="fr-FR" sz="1050" b="0" dirty="0">
              <a:latin typeface="Calibri" panose="020F0502020204030204" pitchFamily="34" charset="0"/>
              <a:cs typeface="Calibri" panose="020F0502020204030204" pitchFamily="34" charset="0"/>
            </a:rPr>
            <a:t>ANALYSER SON POSITIONNEMENT DE FAÇON À IDENTIFIER LES MESURES DEVANT ÊTRE PRISES</a:t>
          </a:r>
        </a:p>
      </dgm:t>
    </dgm:pt>
    <dgm:pt modelId="{8D5D1F92-3CAB-470B-B2E8-E254A10FEDD1}" type="parTrans" cxnId="{2649744C-C2FB-477A-88FE-A2EFE3CE4B45}">
      <dgm:prSet/>
      <dgm:spPr/>
      <dgm:t>
        <a:bodyPr/>
        <a:lstStyle/>
        <a:p>
          <a:endParaRPr lang="fr-FR" sz="1400" dirty="0"/>
        </a:p>
      </dgm:t>
    </dgm:pt>
    <dgm:pt modelId="{2D03C747-1722-4C3F-A37A-6B4CF032F49C}" type="sibTrans" cxnId="{2649744C-C2FB-477A-88FE-A2EFE3CE4B45}">
      <dgm:prSet/>
      <dgm:spPr/>
      <dgm:t>
        <a:bodyPr/>
        <a:lstStyle/>
        <a:p>
          <a:endParaRPr lang="fr-FR" sz="1400" dirty="0"/>
        </a:p>
      </dgm:t>
    </dgm:pt>
    <dgm:pt modelId="{E9CEC14D-D056-495C-8ADF-6B651A3AE801}" type="pres">
      <dgm:prSet presAssocID="{33ABC06D-B1E8-4872-A9B9-7EE0766C6B2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91956B33-655C-431C-AD5E-3A82D4A0C45B}" type="pres">
      <dgm:prSet presAssocID="{95C91FD8-57AC-4605-86B2-1DAA7018978E}" presName="centerShape" presStyleLbl="node0" presStyleIdx="0" presStyleCnt="1" custScaleX="158263" custScaleY="126801"/>
      <dgm:spPr/>
    </dgm:pt>
    <dgm:pt modelId="{2EE6DEE8-6C47-4B70-964B-1CE856E514DB}" type="pres">
      <dgm:prSet presAssocID="{F7FB783E-B4DC-46FE-95DA-9994CD5E42C2}" presName="parTrans" presStyleLbl="sibTrans2D1" presStyleIdx="0" presStyleCnt="4"/>
      <dgm:spPr/>
    </dgm:pt>
    <dgm:pt modelId="{DDF64167-14F0-4E4A-A941-519FA4A6B0A4}" type="pres">
      <dgm:prSet presAssocID="{F7FB783E-B4DC-46FE-95DA-9994CD5E42C2}" presName="connectorText" presStyleLbl="sibTrans2D1" presStyleIdx="0" presStyleCnt="4"/>
      <dgm:spPr/>
    </dgm:pt>
    <dgm:pt modelId="{D0EB966D-6DAE-4D94-A287-BDD65FBF3063}" type="pres">
      <dgm:prSet presAssocID="{241E121F-96F1-4433-B2C8-7F691608A535}" presName="node" presStyleLbl="node1" presStyleIdx="0" presStyleCnt="4" custScaleX="154373">
        <dgm:presLayoutVars>
          <dgm:bulletEnabled val="1"/>
        </dgm:presLayoutVars>
      </dgm:prSet>
      <dgm:spPr/>
    </dgm:pt>
    <dgm:pt modelId="{BF0CFDE8-4899-4F59-A2A7-82306B57B87A}" type="pres">
      <dgm:prSet presAssocID="{82B02FA0-7AFC-44A2-889F-67CBAB2E8ED6}" presName="parTrans" presStyleLbl="sibTrans2D1" presStyleIdx="1" presStyleCnt="4"/>
      <dgm:spPr/>
    </dgm:pt>
    <dgm:pt modelId="{31E3043B-7F07-4EE3-A04F-656D083627B4}" type="pres">
      <dgm:prSet presAssocID="{82B02FA0-7AFC-44A2-889F-67CBAB2E8ED6}" presName="connectorText" presStyleLbl="sibTrans2D1" presStyleIdx="1" presStyleCnt="4"/>
      <dgm:spPr/>
    </dgm:pt>
    <dgm:pt modelId="{989A7CCD-257A-4840-8DD2-BE022A28560F}" type="pres">
      <dgm:prSet presAssocID="{E5F3207E-6433-47F3-91E5-6E970DB53861}" presName="node" presStyleLbl="node1" presStyleIdx="1" presStyleCnt="4" custScaleX="122525" custRadScaleRad="111620" custRadScaleInc="-1203">
        <dgm:presLayoutVars>
          <dgm:bulletEnabled val="1"/>
        </dgm:presLayoutVars>
      </dgm:prSet>
      <dgm:spPr/>
    </dgm:pt>
    <dgm:pt modelId="{D83FF93D-E1F1-441E-ADAC-D59A5C6A9F88}" type="pres">
      <dgm:prSet presAssocID="{02A0BC61-4F7A-4DE6-AABD-ED24F913F76C}" presName="parTrans" presStyleLbl="sibTrans2D1" presStyleIdx="2" presStyleCnt="4"/>
      <dgm:spPr/>
    </dgm:pt>
    <dgm:pt modelId="{390373E2-8F4B-4514-9A38-CD60E6927604}" type="pres">
      <dgm:prSet presAssocID="{02A0BC61-4F7A-4DE6-AABD-ED24F913F76C}" presName="connectorText" presStyleLbl="sibTrans2D1" presStyleIdx="2" presStyleCnt="4"/>
      <dgm:spPr/>
    </dgm:pt>
    <dgm:pt modelId="{9D2B42F2-35BC-495C-833D-FCB04BDAAD44}" type="pres">
      <dgm:prSet presAssocID="{B4D80505-CB22-40CC-A1EF-9E8D0854CC86}" presName="node" presStyleLbl="node1" presStyleIdx="2" presStyleCnt="4" custScaleX="144860">
        <dgm:presLayoutVars>
          <dgm:bulletEnabled val="1"/>
        </dgm:presLayoutVars>
      </dgm:prSet>
      <dgm:spPr/>
    </dgm:pt>
    <dgm:pt modelId="{3D94D1D1-5972-461B-8227-F0C06DDAC539}" type="pres">
      <dgm:prSet presAssocID="{8D5D1F92-3CAB-470B-B2E8-E254A10FEDD1}" presName="parTrans" presStyleLbl="sibTrans2D1" presStyleIdx="3" presStyleCnt="4"/>
      <dgm:spPr/>
    </dgm:pt>
    <dgm:pt modelId="{1C2929DB-932D-4DF6-B9D0-291AD1B3164A}" type="pres">
      <dgm:prSet presAssocID="{8D5D1F92-3CAB-470B-B2E8-E254A10FEDD1}" presName="connectorText" presStyleLbl="sibTrans2D1" presStyleIdx="3" presStyleCnt="4"/>
      <dgm:spPr/>
    </dgm:pt>
    <dgm:pt modelId="{DC7687FF-4C65-49F6-8906-610483DF946C}" type="pres">
      <dgm:prSet presAssocID="{0FF4443A-985B-4878-A52C-0DE9F4222082}" presName="node" presStyleLbl="node1" presStyleIdx="3" presStyleCnt="4" custScaleX="136678" custRadScaleRad="117648" custRadScaleInc="1141">
        <dgm:presLayoutVars>
          <dgm:bulletEnabled val="1"/>
        </dgm:presLayoutVars>
      </dgm:prSet>
      <dgm:spPr/>
    </dgm:pt>
  </dgm:ptLst>
  <dgm:cxnLst>
    <dgm:cxn modelId="{884D0914-036E-4ECA-AD1F-C5B9F6E85B95}" type="presOf" srcId="{02A0BC61-4F7A-4DE6-AABD-ED24F913F76C}" destId="{390373E2-8F4B-4514-9A38-CD60E6927604}" srcOrd="1" destOrd="0" presId="urn:microsoft.com/office/officeart/2005/8/layout/radial5"/>
    <dgm:cxn modelId="{15BE0726-9C88-4E52-9A47-07447447F2F4}" type="presOf" srcId="{82B02FA0-7AFC-44A2-889F-67CBAB2E8ED6}" destId="{31E3043B-7F07-4EE3-A04F-656D083627B4}" srcOrd="1" destOrd="0" presId="urn:microsoft.com/office/officeart/2005/8/layout/radial5"/>
    <dgm:cxn modelId="{1C617C29-1D68-4FCA-B3A4-D374D7D35952}" type="presOf" srcId="{241E121F-96F1-4433-B2C8-7F691608A535}" destId="{D0EB966D-6DAE-4D94-A287-BDD65FBF3063}" srcOrd="0" destOrd="0" presId="urn:microsoft.com/office/officeart/2005/8/layout/radial5"/>
    <dgm:cxn modelId="{CB42612C-2746-4463-940D-AC3687E12F13}" type="presOf" srcId="{95C91FD8-57AC-4605-86B2-1DAA7018978E}" destId="{91956B33-655C-431C-AD5E-3A82D4A0C45B}" srcOrd="0" destOrd="0" presId="urn:microsoft.com/office/officeart/2005/8/layout/radial5"/>
    <dgm:cxn modelId="{E6C04D31-78AB-4386-A8C8-6987B6AFBB30}" type="presOf" srcId="{E5F3207E-6433-47F3-91E5-6E970DB53861}" destId="{989A7CCD-257A-4840-8DD2-BE022A28560F}" srcOrd="0" destOrd="0" presId="urn:microsoft.com/office/officeart/2005/8/layout/radial5"/>
    <dgm:cxn modelId="{9CFC4132-AFF1-449D-B730-C0EA5E565744}" srcId="{95C91FD8-57AC-4605-86B2-1DAA7018978E}" destId="{B4D80505-CB22-40CC-A1EF-9E8D0854CC86}" srcOrd="2" destOrd="0" parTransId="{02A0BC61-4F7A-4DE6-AABD-ED24F913F76C}" sibTransId="{C3BC6BE1-12B5-454C-B1E6-A540299DC3B1}"/>
    <dgm:cxn modelId="{2CA59832-D596-4D8D-BC23-8C402A80D8F8}" type="presOf" srcId="{82B02FA0-7AFC-44A2-889F-67CBAB2E8ED6}" destId="{BF0CFDE8-4899-4F59-A2A7-82306B57B87A}" srcOrd="0" destOrd="0" presId="urn:microsoft.com/office/officeart/2005/8/layout/radial5"/>
    <dgm:cxn modelId="{2649744C-C2FB-477A-88FE-A2EFE3CE4B45}" srcId="{95C91FD8-57AC-4605-86B2-1DAA7018978E}" destId="{0FF4443A-985B-4878-A52C-0DE9F4222082}" srcOrd="3" destOrd="0" parTransId="{8D5D1F92-3CAB-470B-B2E8-E254A10FEDD1}" sibTransId="{2D03C747-1722-4C3F-A37A-6B4CF032F49C}"/>
    <dgm:cxn modelId="{0599A874-6599-4C1B-8CDE-77F23849CFD8}" type="presOf" srcId="{02A0BC61-4F7A-4DE6-AABD-ED24F913F76C}" destId="{D83FF93D-E1F1-441E-ADAC-D59A5C6A9F88}" srcOrd="0" destOrd="0" presId="urn:microsoft.com/office/officeart/2005/8/layout/radial5"/>
    <dgm:cxn modelId="{9B96887A-CC2A-49C3-9592-C6352BD1E9D6}" srcId="{33ABC06D-B1E8-4872-A9B9-7EE0766C6B2D}" destId="{95C91FD8-57AC-4605-86B2-1DAA7018978E}" srcOrd="0" destOrd="0" parTransId="{20759562-8096-49CD-9AFB-F54B947E6757}" sibTransId="{92E45DAC-2965-420F-9215-BB0625062BBE}"/>
    <dgm:cxn modelId="{A172417B-3478-45A1-8BBD-54874C783618}" type="presOf" srcId="{F7FB783E-B4DC-46FE-95DA-9994CD5E42C2}" destId="{2EE6DEE8-6C47-4B70-964B-1CE856E514DB}" srcOrd="0" destOrd="0" presId="urn:microsoft.com/office/officeart/2005/8/layout/radial5"/>
    <dgm:cxn modelId="{AB36B187-61BC-49BE-974B-3BEC4D1AD752}" type="presOf" srcId="{F7FB783E-B4DC-46FE-95DA-9994CD5E42C2}" destId="{DDF64167-14F0-4E4A-A941-519FA4A6B0A4}" srcOrd="1" destOrd="0" presId="urn:microsoft.com/office/officeart/2005/8/layout/radial5"/>
    <dgm:cxn modelId="{A4D5E58B-1C15-4ACD-840B-C5BCAA50D430}" srcId="{95C91FD8-57AC-4605-86B2-1DAA7018978E}" destId="{E5F3207E-6433-47F3-91E5-6E970DB53861}" srcOrd="1" destOrd="0" parTransId="{82B02FA0-7AFC-44A2-889F-67CBAB2E8ED6}" sibTransId="{CA5BE800-E1F9-4FF7-9DCA-B1117C6C5069}"/>
    <dgm:cxn modelId="{1BEB7296-E5FB-4B7B-901F-61FB36A3EDEB}" type="presOf" srcId="{8D5D1F92-3CAB-470B-B2E8-E254A10FEDD1}" destId="{1C2929DB-932D-4DF6-B9D0-291AD1B3164A}" srcOrd="1" destOrd="0" presId="urn:microsoft.com/office/officeart/2005/8/layout/radial5"/>
    <dgm:cxn modelId="{0673B7AA-96C0-4707-B7C9-2390FD51708C}" type="presOf" srcId="{0FF4443A-985B-4878-A52C-0DE9F4222082}" destId="{DC7687FF-4C65-49F6-8906-610483DF946C}" srcOrd="0" destOrd="0" presId="urn:microsoft.com/office/officeart/2005/8/layout/radial5"/>
    <dgm:cxn modelId="{2C002BCB-EB5E-49E7-96E1-9FE72A2A0F95}" type="presOf" srcId="{B4D80505-CB22-40CC-A1EF-9E8D0854CC86}" destId="{9D2B42F2-35BC-495C-833D-FCB04BDAAD44}" srcOrd="0" destOrd="0" presId="urn:microsoft.com/office/officeart/2005/8/layout/radial5"/>
    <dgm:cxn modelId="{56E788F2-A1DD-4E5C-AC4E-F92CEF27F3C7}" srcId="{95C91FD8-57AC-4605-86B2-1DAA7018978E}" destId="{241E121F-96F1-4433-B2C8-7F691608A535}" srcOrd="0" destOrd="0" parTransId="{F7FB783E-B4DC-46FE-95DA-9994CD5E42C2}" sibTransId="{C9E8AC14-7765-485C-BB7E-1A1248A903B4}"/>
    <dgm:cxn modelId="{61CBFBF2-2BD4-4285-BE4C-2CCFF7CA0704}" type="presOf" srcId="{33ABC06D-B1E8-4872-A9B9-7EE0766C6B2D}" destId="{E9CEC14D-D056-495C-8ADF-6B651A3AE801}" srcOrd="0" destOrd="0" presId="urn:microsoft.com/office/officeart/2005/8/layout/radial5"/>
    <dgm:cxn modelId="{BF051AFD-1E41-487D-9A7A-A41CF34CA975}" type="presOf" srcId="{8D5D1F92-3CAB-470B-B2E8-E254A10FEDD1}" destId="{3D94D1D1-5972-461B-8227-F0C06DDAC539}" srcOrd="0" destOrd="0" presId="urn:microsoft.com/office/officeart/2005/8/layout/radial5"/>
    <dgm:cxn modelId="{EBCCA24B-C720-4CBC-87CB-0953C8EBB7D5}" type="presParOf" srcId="{E9CEC14D-D056-495C-8ADF-6B651A3AE801}" destId="{91956B33-655C-431C-AD5E-3A82D4A0C45B}" srcOrd="0" destOrd="0" presId="urn:microsoft.com/office/officeart/2005/8/layout/radial5"/>
    <dgm:cxn modelId="{DB63B5BF-E34B-485D-90E8-B80B39CAE6B8}" type="presParOf" srcId="{E9CEC14D-D056-495C-8ADF-6B651A3AE801}" destId="{2EE6DEE8-6C47-4B70-964B-1CE856E514DB}" srcOrd="1" destOrd="0" presId="urn:microsoft.com/office/officeart/2005/8/layout/radial5"/>
    <dgm:cxn modelId="{C46ECD38-743D-4711-AEC7-C78EBD337704}" type="presParOf" srcId="{2EE6DEE8-6C47-4B70-964B-1CE856E514DB}" destId="{DDF64167-14F0-4E4A-A941-519FA4A6B0A4}" srcOrd="0" destOrd="0" presId="urn:microsoft.com/office/officeart/2005/8/layout/radial5"/>
    <dgm:cxn modelId="{6B62A8DF-89C5-4475-8A5B-59DA4FBDC2FE}" type="presParOf" srcId="{E9CEC14D-D056-495C-8ADF-6B651A3AE801}" destId="{D0EB966D-6DAE-4D94-A287-BDD65FBF3063}" srcOrd="2" destOrd="0" presId="urn:microsoft.com/office/officeart/2005/8/layout/radial5"/>
    <dgm:cxn modelId="{C5749695-22B5-453E-93D1-367592CCDA09}" type="presParOf" srcId="{E9CEC14D-D056-495C-8ADF-6B651A3AE801}" destId="{BF0CFDE8-4899-4F59-A2A7-82306B57B87A}" srcOrd="3" destOrd="0" presId="urn:microsoft.com/office/officeart/2005/8/layout/radial5"/>
    <dgm:cxn modelId="{5CE465B0-141E-432E-80C7-21A1ADC25429}" type="presParOf" srcId="{BF0CFDE8-4899-4F59-A2A7-82306B57B87A}" destId="{31E3043B-7F07-4EE3-A04F-656D083627B4}" srcOrd="0" destOrd="0" presId="urn:microsoft.com/office/officeart/2005/8/layout/radial5"/>
    <dgm:cxn modelId="{79C5468C-9ECC-4EBF-B4B5-EB5DB1F27713}" type="presParOf" srcId="{E9CEC14D-D056-495C-8ADF-6B651A3AE801}" destId="{989A7CCD-257A-4840-8DD2-BE022A28560F}" srcOrd="4" destOrd="0" presId="urn:microsoft.com/office/officeart/2005/8/layout/radial5"/>
    <dgm:cxn modelId="{2F24B8B6-3801-49DC-8B13-97986E8DE34A}" type="presParOf" srcId="{E9CEC14D-D056-495C-8ADF-6B651A3AE801}" destId="{D83FF93D-E1F1-441E-ADAC-D59A5C6A9F88}" srcOrd="5" destOrd="0" presId="urn:microsoft.com/office/officeart/2005/8/layout/radial5"/>
    <dgm:cxn modelId="{5B14149C-7249-4534-B9DD-008F643382FF}" type="presParOf" srcId="{D83FF93D-E1F1-441E-ADAC-D59A5C6A9F88}" destId="{390373E2-8F4B-4514-9A38-CD60E6927604}" srcOrd="0" destOrd="0" presId="urn:microsoft.com/office/officeart/2005/8/layout/radial5"/>
    <dgm:cxn modelId="{ACE8C7A8-2CBA-45D0-8F10-A1A31AF72AF3}" type="presParOf" srcId="{E9CEC14D-D056-495C-8ADF-6B651A3AE801}" destId="{9D2B42F2-35BC-495C-833D-FCB04BDAAD44}" srcOrd="6" destOrd="0" presId="urn:microsoft.com/office/officeart/2005/8/layout/radial5"/>
    <dgm:cxn modelId="{CFDD5B21-8CD5-4CF6-A670-17A8BC5CD248}" type="presParOf" srcId="{E9CEC14D-D056-495C-8ADF-6B651A3AE801}" destId="{3D94D1D1-5972-461B-8227-F0C06DDAC539}" srcOrd="7" destOrd="0" presId="urn:microsoft.com/office/officeart/2005/8/layout/radial5"/>
    <dgm:cxn modelId="{C8BD0D03-5C98-4017-86F4-C83BFBEA9C3B}" type="presParOf" srcId="{3D94D1D1-5972-461B-8227-F0C06DDAC539}" destId="{1C2929DB-932D-4DF6-B9D0-291AD1B3164A}" srcOrd="0" destOrd="0" presId="urn:microsoft.com/office/officeart/2005/8/layout/radial5"/>
    <dgm:cxn modelId="{40A0A61D-8A56-43B5-933D-072C512407FB}" type="presParOf" srcId="{E9CEC14D-D056-495C-8ADF-6B651A3AE801}" destId="{DC7687FF-4C65-49F6-8906-610483DF946C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456F1E-F8D6-4508-B2F9-95842B97C170}" type="doc">
      <dgm:prSet loTypeId="urn:microsoft.com/office/officeart/2005/8/layout/vList5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530B4C72-8BE6-4B86-ACC1-02645E145106}">
      <dgm:prSet phldrT="[Texte]" custT="1"/>
      <dgm:spPr/>
      <dgm:t>
        <a:bodyPr/>
        <a:lstStyle/>
        <a:p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1</a:t>
          </a:r>
          <a:r>
            <a:rPr lang="fr-FR" sz="1400" baseline="30000" dirty="0">
              <a:latin typeface="Calibri" panose="020F0502020204030204" pitchFamily="34" charset="0"/>
              <a:cs typeface="Calibri" panose="020F0502020204030204" pitchFamily="34" charset="0"/>
            </a:rPr>
            <a:t>ère</a:t>
          </a:r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 étape :</a:t>
          </a:r>
        </a:p>
      </dgm:t>
    </dgm:pt>
    <dgm:pt modelId="{FB4CC691-7813-403D-A917-2EC814785297}" type="parTrans" cxnId="{0102C366-1525-4C1A-AC23-7C9F538903C5}">
      <dgm:prSet/>
      <dgm:spPr/>
      <dgm:t>
        <a:bodyPr/>
        <a:lstStyle/>
        <a:p>
          <a:endParaRPr lang="fr-FR" sz="1400"/>
        </a:p>
      </dgm:t>
    </dgm:pt>
    <dgm:pt modelId="{48124932-59E0-46A0-9A3C-976253A9961F}" type="sibTrans" cxnId="{0102C366-1525-4C1A-AC23-7C9F538903C5}">
      <dgm:prSet/>
      <dgm:spPr/>
      <dgm:t>
        <a:bodyPr/>
        <a:lstStyle/>
        <a:p>
          <a:endParaRPr lang="fr-FR" sz="1400"/>
        </a:p>
      </dgm:t>
    </dgm:pt>
    <dgm:pt modelId="{37DF88C5-4AD5-4EB2-817B-BF5BCD5FD67F}">
      <dgm:prSet custT="1"/>
      <dgm:spPr/>
      <dgm:t>
        <a:bodyPr/>
        <a:lstStyle/>
        <a:p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2</a:t>
          </a:r>
          <a:r>
            <a:rPr lang="fr-FR" sz="1400" baseline="30000" dirty="0">
              <a:latin typeface="Calibri" panose="020F0502020204030204" pitchFamily="34" charset="0"/>
              <a:cs typeface="Calibri" panose="020F0502020204030204" pitchFamily="34" charset="0"/>
            </a:rPr>
            <a:t>ème</a:t>
          </a:r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 étape :</a:t>
          </a:r>
        </a:p>
      </dgm:t>
    </dgm:pt>
    <dgm:pt modelId="{20C3F180-2F80-44D9-A963-89F66B967734}" type="parTrans" cxnId="{D75F1D1B-7415-4952-9D8A-9DDDD206F563}">
      <dgm:prSet/>
      <dgm:spPr/>
      <dgm:t>
        <a:bodyPr/>
        <a:lstStyle/>
        <a:p>
          <a:endParaRPr lang="fr-FR" sz="1400"/>
        </a:p>
      </dgm:t>
    </dgm:pt>
    <dgm:pt modelId="{E9B1AFB5-C54E-45EC-B624-DF044DE4176B}" type="sibTrans" cxnId="{D75F1D1B-7415-4952-9D8A-9DDDD206F563}">
      <dgm:prSet/>
      <dgm:spPr/>
      <dgm:t>
        <a:bodyPr/>
        <a:lstStyle/>
        <a:p>
          <a:endParaRPr lang="fr-FR" sz="1400"/>
        </a:p>
      </dgm:t>
    </dgm:pt>
    <dgm:pt modelId="{EF1394A7-5C34-4AB2-8DA8-72CA46A380E4}">
      <dgm:prSet custT="1"/>
      <dgm:spPr/>
      <dgm:t>
        <a:bodyPr/>
        <a:lstStyle/>
        <a:p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3</a:t>
          </a:r>
          <a:r>
            <a:rPr lang="fr-FR" sz="1400" baseline="30000" dirty="0">
              <a:latin typeface="Calibri" panose="020F0502020204030204" pitchFamily="34" charset="0"/>
              <a:cs typeface="Calibri" panose="020F0502020204030204" pitchFamily="34" charset="0"/>
            </a:rPr>
            <a:t>ème</a:t>
          </a:r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 étape :</a:t>
          </a:r>
        </a:p>
      </dgm:t>
    </dgm:pt>
    <dgm:pt modelId="{2E3C9A6A-A249-4381-9427-6FEB4F4CC967}" type="parTrans" cxnId="{48DF1284-2AED-407E-8C6D-D0EF1C833650}">
      <dgm:prSet/>
      <dgm:spPr/>
      <dgm:t>
        <a:bodyPr/>
        <a:lstStyle/>
        <a:p>
          <a:endParaRPr lang="fr-FR" sz="1400"/>
        </a:p>
      </dgm:t>
    </dgm:pt>
    <dgm:pt modelId="{29E050F0-BDD2-47CF-821B-18B17338ED2A}" type="sibTrans" cxnId="{48DF1284-2AED-407E-8C6D-D0EF1C833650}">
      <dgm:prSet/>
      <dgm:spPr/>
      <dgm:t>
        <a:bodyPr/>
        <a:lstStyle/>
        <a:p>
          <a:endParaRPr lang="fr-FR" sz="1400"/>
        </a:p>
      </dgm:t>
    </dgm:pt>
    <dgm:pt modelId="{5D90E9AF-1FC3-4C53-9B92-0DAA5196E457}">
      <dgm:prSet custT="1"/>
      <dgm:spPr/>
      <dgm:t>
        <a:bodyPr/>
        <a:lstStyle/>
        <a:p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4</a:t>
          </a:r>
          <a:r>
            <a:rPr lang="fr-FR" sz="1400" baseline="30000" dirty="0">
              <a:latin typeface="Calibri" panose="020F0502020204030204" pitchFamily="34" charset="0"/>
              <a:cs typeface="Calibri" panose="020F0502020204030204" pitchFamily="34" charset="0"/>
            </a:rPr>
            <a:t>ème</a:t>
          </a:r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 étape :</a:t>
          </a:r>
        </a:p>
      </dgm:t>
    </dgm:pt>
    <dgm:pt modelId="{D765D3C4-BF34-40CD-9E21-32E87594144A}" type="parTrans" cxnId="{A93E130B-40A3-43C4-912B-0F4F1FD5AC3A}">
      <dgm:prSet/>
      <dgm:spPr/>
      <dgm:t>
        <a:bodyPr/>
        <a:lstStyle/>
        <a:p>
          <a:endParaRPr lang="fr-FR" sz="1400"/>
        </a:p>
      </dgm:t>
    </dgm:pt>
    <dgm:pt modelId="{34ED9646-320F-4CB7-AD0A-B4183FE2E6E5}" type="sibTrans" cxnId="{A93E130B-40A3-43C4-912B-0F4F1FD5AC3A}">
      <dgm:prSet/>
      <dgm:spPr/>
      <dgm:t>
        <a:bodyPr/>
        <a:lstStyle/>
        <a:p>
          <a:endParaRPr lang="fr-FR" sz="1400"/>
        </a:p>
      </dgm:t>
    </dgm:pt>
    <dgm:pt modelId="{C767D482-6511-48CF-B01E-E9477DD505FF}">
      <dgm:prSet phldrT="[Texte]" custT="1"/>
      <dgm:spPr/>
      <dgm:t>
        <a:bodyPr/>
        <a:lstStyle/>
        <a:p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Définition des postes à analyser</a:t>
          </a:r>
        </a:p>
      </dgm:t>
    </dgm:pt>
    <dgm:pt modelId="{1A4BE52C-0B69-4A72-9D3F-C2FC10DFC32D}" type="parTrans" cxnId="{2639A4DE-86B4-4D8F-9F1A-790B08365537}">
      <dgm:prSet/>
      <dgm:spPr/>
      <dgm:t>
        <a:bodyPr/>
        <a:lstStyle/>
        <a:p>
          <a:endParaRPr lang="fr-FR" sz="1400"/>
        </a:p>
      </dgm:t>
    </dgm:pt>
    <dgm:pt modelId="{137F99DE-FF5C-4301-9141-BF616F715140}" type="sibTrans" cxnId="{2639A4DE-86B4-4D8F-9F1A-790B08365537}">
      <dgm:prSet/>
      <dgm:spPr/>
      <dgm:t>
        <a:bodyPr/>
        <a:lstStyle/>
        <a:p>
          <a:endParaRPr lang="fr-FR" sz="1400"/>
        </a:p>
      </dgm:t>
    </dgm:pt>
    <dgm:pt modelId="{C613D567-6152-4474-9FA9-F5A223DCE5C5}">
      <dgm:prSet custT="1"/>
      <dgm:spPr/>
      <dgm:t>
        <a:bodyPr/>
        <a:lstStyle/>
        <a:p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Définition des éléments de rémunération à prendre en compte (quantitatifs et qualitatifs)</a:t>
          </a:r>
        </a:p>
      </dgm:t>
    </dgm:pt>
    <dgm:pt modelId="{B53CBCEA-B4FE-4B6D-B5E9-3E3DEB91BA00}" type="parTrans" cxnId="{1A71BD63-594F-441C-9748-64EE8ADCC2D4}">
      <dgm:prSet/>
      <dgm:spPr/>
      <dgm:t>
        <a:bodyPr/>
        <a:lstStyle/>
        <a:p>
          <a:endParaRPr lang="fr-FR" sz="1400"/>
        </a:p>
      </dgm:t>
    </dgm:pt>
    <dgm:pt modelId="{8EF2983C-6D4A-4455-99FE-B6912F854901}" type="sibTrans" cxnId="{1A71BD63-594F-441C-9748-64EE8ADCC2D4}">
      <dgm:prSet/>
      <dgm:spPr/>
      <dgm:t>
        <a:bodyPr/>
        <a:lstStyle/>
        <a:p>
          <a:endParaRPr lang="fr-FR" sz="1400"/>
        </a:p>
      </dgm:t>
    </dgm:pt>
    <dgm:pt modelId="{B65E4CCF-A84E-4CB7-B422-6CD44464629B}">
      <dgm:prSet custT="1"/>
      <dgm:spPr/>
      <dgm:t>
        <a:bodyPr/>
        <a:lstStyle/>
        <a:p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Définition du panel de comparaison</a:t>
          </a:r>
        </a:p>
      </dgm:t>
    </dgm:pt>
    <dgm:pt modelId="{AD7B0227-9E11-4D9F-AE7B-C405992F4F71}" type="parTrans" cxnId="{85FEF901-1D63-4685-9AE4-2A82F506E930}">
      <dgm:prSet/>
      <dgm:spPr/>
      <dgm:t>
        <a:bodyPr/>
        <a:lstStyle/>
        <a:p>
          <a:endParaRPr lang="fr-FR" sz="1400"/>
        </a:p>
      </dgm:t>
    </dgm:pt>
    <dgm:pt modelId="{CA0CA530-48E2-4910-8885-FE8A0DC6A471}" type="sibTrans" cxnId="{85FEF901-1D63-4685-9AE4-2A82F506E930}">
      <dgm:prSet/>
      <dgm:spPr/>
      <dgm:t>
        <a:bodyPr/>
        <a:lstStyle/>
        <a:p>
          <a:endParaRPr lang="fr-FR" sz="1400"/>
        </a:p>
      </dgm:t>
    </dgm:pt>
    <dgm:pt modelId="{DD14CF28-AC75-40F9-AF10-73B8CB1DCC69}">
      <dgm:prSet custT="1"/>
      <dgm:spPr/>
      <dgm:t>
        <a:bodyPr/>
        <a:lstStyle/>
        <a:p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Calendrier (prévoir 3-4 mois entre le lancement du projet et la publication des résultats)</a:t>
          </a:r>
        </a:p>
      </dgm:t>
    </dgm:pt>
    <dgm:pt modelId="{A6CB127E-2925-4E77-8D05-EC9D8D9F3F40}" type="parTrans" cxnId="{82CFEFF9-0A6D-46BC-BE67-74FF7464724D}">
      <dgm:prSet/>
      <dgm:spPr/>
      <dgm:t>
        <a:bodyPr/>
        <a:lstStyle/>
        <a:p>
          <a:endParaRPr lang="fr-FR" sz="1400"/>
        </a:p>
      </dgm:t>
    </dgm:pt>
    <dgm:pt modelId="{B1AAFA47-E659-4DCC-BD6C-56CD38998CE6}" type="sibTrans" cxnId="{82CFEFF9-0A6D-46BC-BE67-74FF7464724D}">
      <dgm:prSet/>
      <dgm:spPr/>
      <dgm:t>
        <a:bodyPr/>
        <a:lstStyle/>
        <a:p>
          <a:endParaRPr lang="fr-FR" sz="1400"/>
        </a:p>
      </dgm:t>
    </dgm:pt>
    <dgm:pt modelId="{26FADB38-430A-470F-9A49-F6CF1DA21E82}" type="pres">
      <dgm:prSet presAssocID="{06456F1E-F8D6-4508-B2F9-95842B97C170}" presName="Name0" presStyleCnt="0">
        <dgm:presLayoutVars>
          <dgm:dir/>
          <dgm:animLvl val="lvl"/>
          <dgm:resizeHandles val="exact"/>
        </dgm:presLayoutVars>
      </dgm:prSet>
      <dgm:spPr/>
    </dgm:pt>
    <dgm:pt modelId="{2097B2F3-89B2-482D-9DA2-82D1F7C23E3B}" type="pres">
      <dgm:prSet presAssocID="{530B4C72-8BE6-4B86-ACC1-02645E145106}" presName="linNode" presStyleCnt="0"/>
      <dgm:spPr/>
    </dgm:pt>
    <dgm:pt modelId="{D9DDCE2F-2E30-4F7F-A000-BF2A6FF0E782}" type="pres">
      <dgm:prSet presAssocID="{530B4C72-8BE6-4B86-ACC1-02645E145106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64DDB2DF-7B56-41AD-98C5-66E2DB9A4D70}" type="pres">
      <dgm:prSet presAssocID="{530B4C72-8BE6-4B86-ACC1-02645E145106}" presName="descendantText" presStyleLbl="alignAccFollowNode1" presStyleIdx="0" presStyleCnt="4">
        <dgm:presLayoutVars>
          <dgm:bulletEnabled val="1"/>
        </dgm:presLayoutVars>
      </dgm:prSet>
      <dgm:spPr/>
    </dgm:pt>
    <dgm:pt modelId="{B4F25193-D48C-4408-B5DC-513C776B550A}" type="pres">
      <dgm:prSet presAssocID="{48124932-59E0-46A0-9A3C-976253A9961F}" presName="sp" presStyleCnt="0"/>
      <dgm:spPr/>
    </dgm:pt>
    <dgm:pt modelId="{69115B75-1F6A-4AFF-8B76-0E5A322E49E1}" type="pres">
      <dgm:prSet presAssocID="{37DF88C5-4AD5-4EB2-817B-BF5BCD5FD67F}" presName="linNode" presStyleCnt="0"/>
      <dgm:spPr/>
    </dgm:pt>
    <dgm:pt modelId="{DFD4756E-AFD0-4E8C-9894-109896EF1504}" type="pres">
      <dgm:prSet presAssocID="{37DF88C5-4AD5-4EB2-817B-BF5BCD5FD67F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FD849027-3865-4590-88BC-26D743AE950C}" type="pres">
      <dgm:prSet presAssocID="{37DF88C5-4AD5-4EB2-817B-BF5BCD5FD67F}" presName="descendantText" presStyleLbl="alignAccFollowNode1" presStyleIdx="1" presStyleCnt="4">
        <dgm:presLayoutVars>
          <dgm:bulletEnabled val="1"/>
        </dgm:presLayoutVars>
      </dgm:prSet>
      <dgm:spPr/>
    </dgm:pt>
    <dgm:pt modelId="{98A962B2-178C-4DDA-955D-D53C16D3CCDA}" type="pres">
      <dgm:prSet presAssocID="{E9B1AFB5-C54E-45EC-B624-DF044DE4176B}" presName="sp" presStyleCnt="0"/>
      <dgm:spPr/>
    </dgm:pt>
    <dgm:pt modelId="{BC3863F0-3B61-4433-9F07-FA1CE358F5C9}" type="pres">
      <dgm:prSet presAssocID="{EF1394A7-5C34-4AB2-8DA8-72CA46A380E4}" presName="linNode" presStyleCnt="0"/>
      <dgm:spPr/>
    </dgm:pt>
    <dgm:pt modelId="{721BD36F-6223-497D-98D5-376ABE9672A5}" type="pres">
      <dgm:prSet presAssocID="{EF1394A7-5C34-4AB2-8DA8-72CA46A380E4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BF8D7A7B-A7E8-48D9-975A-7A26241BA39C}" type="pres">
      <dgm:prSet presAssocID="{EF1394A7-5C34-4AB2-8DA8-72CA46A380E4}" presName="descendantText" presStyleLbl="alignAccFollowNode1" presStyleIdx="2" presStyleCnt="4">
        <dgm:presLayoutVars>
          <dgm:bulletEnabled val="1"/>
        </dgm:presLayoutVars>
      </dgm:prSet>
      <dgm:spPr/>
    </dgm:pt>
    <dgm:pt modelId="{B5B1F85B-44AD-4640-B503-CDA8986149C7}" type="pres">
      <dgm:prSet presAssocID="{29E050F0-BDD2-47CF-821B-18B17338ED2A}" presName="sp" presStyleCnt="0"/>
      <dgm:spPr/>
    </dgm:pt>
    <dgm:pt modelId="{EB3F0F1F-A24E-472E-A2C9-5AE68F541330}" type="pres">
      <dgm:prSet presAssocID="{5D90E9AF-1FC3-4C53-9B92-0DAA5196E457}" presName="linNode" presStyleCnt="0"/>
      <dgm:spPr/>
    </dgm:pt>
    <dgm:pt modelId="{82F61DB3-9CA1-4C53-B292-C3F3AE613F12}" type="pres">
      <dgm:prSet presAssocID="{5D90E9AF-1FC3-4C53-9B92-0DAA5196E457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05C11292-EB3D-4231-B65B-5E95DB331506}" type="pres">
      <dgm:prSet presAssocID="{5D90E9AF-1FC3-4C53-9B92-0DAA5196E457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85FEF901-1D63-4685-9AE4-2A82F506E930}" srcId="{EF1394A7-5C34-4AB2-8DA8-72CA46A380E4}" destId="{B65E4CCF-A84E-4CB7-B422-6CD44464629B}" srcOrd="0" destOrd="0" parTransId="{AD7B0227-9E11-4D9F-AE7B-C405992F4F71}" sibTransId="{CA0CA530-48E2-4910-8885-FE8A0DC6A471}"/>
    <dgm:cxn modelId="{A93E130B-40A3-43C4-912B-0F4F1FD5AC3A}" srcId="{06456F1E-F8D6-4508-B2F9-95842B97C170}" destId="{5D90E9AF-1FC3-4C53-9B92-0DAA5196E457}" srcOrd="3" destOrd="0" parTransId="{D765D3C4-BF34-40CD-9E21-32E87594144A}" sibTransId="{34ED9646-320F-4CB7-AD0A-B4183FE2E6E5}"/>
    <dgm:cxn modelId="{D75F1D1B-7415-4952-9D8A-9DDDD206F563}" srcId="{06456F1E-F8D6-4508-B2F9-95842B97C170}" destId="{37DF88C5-4AD5-4EB2-817B-BF5BCD5FD67F}" srcOrd="1" destOrd="0" parTransId="{20C3F180-2F80-44D9-A963-89F66B967734}" sibTransId="{E9B1AFB5-C54E-45EC-B624-DF044DE4176B}"/>
    <dgm:cxn modelId="{675F6D1D-CB5F-4FBD-8CD6-5525178E8387}" type="presOf" srcId="{37DF88C5-4AD5-4EB2-817B-BF5BCD5FD67F}" destId="{DFD4756E-AFD0-4E8C-9894-109896EF1504}" srcOrd="0" destOrd="0" presId="urn:microsoft.com/office/officeart/2005/8/layout/vList5"/>
    <dgm:cxn modelId="{1A71BD63-594F-441C-9748-64EE8ADCC2D4}" srcId="{37DF88C5-4AD5-4EB2-817B-BF5BCD5FD67F}" destId="{C613D567-6152-4474-9FA9-F5A223DCE5C5}" srcOrd="0" destOrd="0" parTransId="{B53CBCEA-B4FE-4B6D-B5E9-3E3DEB91BA00}" sibTransId="{8EF2983C-6D4A-4455-99FE-B6912F854901}"/>
    <dgm:cxn modelId="{0102C366-1525-4C1A-AC23-7C9F538903C5}" srcId="{06456F1E-F8D6-4508-B2F9-95842B97C170}" destId="{530B4C72-8BE6-4B86-ACC1-02645E145106}" srcOrd="0" destOrd="0" parTransId="{FB4CC691-7813-403D-A917-2EC814785297}" sibTransId="{48124932-59E0-46A0-9A3C-976253A9961F}"/>
    <dgm:cxn modelId="{F86D2A4D-4895-4FC4-8A76-54661348F6EF}" type="presOf" srcId="{530B4C72-8BE6-4B86-ACC1-02645E145106}" destId="{D9DDCE2F-2E30-4F7F-A000-BF2A6FF0E782}" srcOrd="0" destOrd="0" presId="urn:microsoft.com/office/officeart/2005/8/layout/vList5"/>
    <dgm:cxn modelId="{4DF5A670-F514-43A4-9A92-D4A023195431}" type="presOf" srcId="{B65E4CCF-A84E-4CB7-B422-6CD44464629B}" destId="{BF8D7A7B-A7E8-48D9-975A-7A26241BA39C}" srcOrd="0" destOrd="0" presId="urn:microsoft.com/office/officeart/2005/8/layout/vList5"/>
    <dgm:cxn modelId="{48DF1284-2AED-407E-8C6D-D0EF1C833650}" srcId="{06456F1E-F8D6-4508-B2F9-95842B97C170}" destId="{EF1394A7-5C34-4AB2-8DA8-72CA46A380E4}" srcOrd="2" destOrd="0" parTransId="{2E3C9A6A-A249-4381-9427-6FEB4F4CC967}" sibTransId="{29E050F0-BDD2-47CF-821B-18B17338ED2A}"/>
    <dgm:cxn modelId="{D6275984-D1D5-4121-83EB-218C89DB205A}" type="presOf" srcId="{DD14CF28-AC75-40F9-AF10-73B8CB1DCC69}" destId="{05C11292-EB3D-4231-B65B-5E95DB331506}" srcOrd="0" destOrd="0" presId="urn:microsoft.com/office/officeart/2005/8/layout/vList5"/>
    <dgm:cxn modelId="{E71A8B9B-9FBF-4B1D-8015-B86B1D2AE338}" type="presOf" srcId="{5D90E9AF-1FC3-4C53-9B92-0DAA5196E457}" destId="{82F61DB3-9CA1-4C53-B292-C3F3AE613F12}" srcOrd="0" destOrd="0" presId="urn:microsoft.com/office/officeart/2005/8/layout/vList5"/>
    <dgm:cxn modelId="{ACEF6EA8-5AB5-43E1-9B35-9D5EA59EDDEF}" type="presOf" srcId="{06456F1E-F8D6-4508-B2F9-95842B97C170}" destId="{26FADB38-430A-470F-9A49-F6CF1DA21E82}" srcOrd="0" destOrd="0" presId="urn:microsoft.com/office/officeart/2005/8/layout/vList5"/>
    <dgm:cxn modelId="{241977B1-3323-44BA-AC86-D14A5CA02F3C}" type="presOf" srcId="{EF1394A7-5C34-4AB2-8DA8-72CA46A380E4}" destId="{721BD36F-6223-497D-98D5-376ABE9672A5}" srcOrd="0" destOrd="0" presId="urn:microsoft.com/office/officeart/2005/8/layout/vList5"/>
    <dgm:cxn modelId="{EC9BFAB9-2BFE-4431-8511-72C318A455D2}" type="presOf" srcId="{C767D482-6511-48CF-B01E-E9477DD505FF}" destId="{64DDB2DF-7B56-41AD-98C5-66E2DB9A4D70}" srcOrd="0" destOrd="0" presId="urn:microsoft.com/office/officeart/2005/8/layout/vList5"/>
    <dgm:cxn modelId="{2639A4DE-86B4-4D8F-9F1A-790B08365537}" srcId="{530B4C72-8BE6-4B86-ACC1-02645E145106}" destId="{C767D482-6511-48CF-B01E-E9477DD505FF}" srcOrd="0" destOrd="0" parTransId="{1A4BE52C-0B69-4A72-9D3F-C2FC10DFC32D}" sibTransId="{137F99DE-FF5C-4301-9141-BF616F715140}"/>
    <dgm:cxn modelId="{F0065FF1-5F90-436A-AC0B-B0D88ACB222D}" type="presOf" srcId="{C613D567-6152-4474-9FA9-F5A223DCE5C5}" destId="{FD849027-3865-4590-88BC-26D743AE950C}" srcOrd="0" destOrd="0" presId="urn:microsoft.com/office/officeart/2005/8/layout/vList5"/>
    <dgm:cxn modelId="{82CFEFF9-0A6D-46BC-BE67-74FF7464724D}" srcId="{5D90E9AF-1FC3-4C53-9B92-0DAA5196E457}" destId="{DD14CF28-AC75-40F9-AF10-73B8CB1DCC69}" srcOrd="0" destOrd="0" parTransId="{A6CB127E-2925-4E77-8D05-EC9D8D9F3F40}" sibTransId="{B1AAFA47-E659-4DCC-BD6C-56CD38998CE6}"/>
    <dgm:cxn modelId="{EB25FE8B-2B88-48EE-8125-A4A07BBE1868}" type="presParOf" srcId="{26FADB38-430A-470F-9A49-F6CF1DA21E82}" destId="{2097B2F3-89B2-482D-9DA2-82D1F7C23E3B}" srcOrd="0" destOrd="0" presId="urn:microsoft.com/office/officeart/2005/8/layout/vList5"/>
    <dgm:cxn modelId="{DFD11D93-C165-4BD1-B612-296148E7FABE}" type="presParOf" srcId="{2097B2F3-89B2-482D-9DA2-82D1F7C23E3B}" destId="{D9DDCE2F-2E30-4F7F-A000-BF2A6FF0E782}" srcOrd="0" destOrd="0" presId="urn:microsoft.com/office/officeart/2005/8/layout/vList5"/>
    <dgm:cxn modelId="{9E686225-A6A2-430B-A05F-7CCD707C82CB}" type="presParOf" srcId="{2097B2F3-89B2-482D-9DA2-82D1F7C23E3B}" destId="{64DDB2DF-7B56-41AD-98C5-66E2DB9A4D70}" srcOrd="1" destOrd="0" presId="urn:microsoft.com/office/officeart/2005/8/layout/vList5"/>
    <dgm:cxn modelId="{F3056974-132C-4989-AB7F-A0DE721DB1F8}" type="presParOf" srcId="{26FADB38-430A-470F-9A49-F6CF1DA21E82}" destId="{B4F25193-D48C-4408-B5DC-513C776B550A}" srcOrd="1" destOrd="0" presId="urn:microsoft.com/office/officeart/2005/8/layout/vList5"/>
    <dgm:cxn modelId="{F08E840C-7AF4-4CD9-B8EE-AB5D24A9058A}" type="presParOf" srcId="{26FADB38-430A-470F-9A49-F6CF1DA21E82}" destId="{69115B75-1F6A-4AFF-8B76-0E5A322E49E1}" srcOrd="2" destOrd="0" presId="urn:microsoft.com/office/officeart/2005/8/layout/vList5"/>
    <dgm:cxn modelId="{8EB51DF1-72EA-41C5-9882-7C5833B99A85}" type="presParOf" srcId="{69115B75-1F6A-4AFF-8B76-0E5A322E49E1}" destId="{DFD4756E-AFD0-4E8C-9894-109896EF1504}" srcOrd="0" destOrd="0" presId="urn:microsoft.com/office/officeart/2005/8/layout/vList5"/>
    <dgm:cxn modelId="{E096CCE5-E56F-4D15-9943-66661991256A}" type="presParOf" srcId="{69115B75-1F6A-4AFF-8B76-0E5A322E49E1}" destId="{FD849027-3865-4590-88BC-26D743AE950C}" srcOrd="1" destOrd="0" presId="urn:microsoft.com/office/officeart/2005/8/layout/vList5"/>
    <dgm:cxn modelId="{DEB7F850-FE5A-47BD-B469-331E1503F170}" type="presParOf" srcId="{26FADB38-430A-470F-9A49-F6CF1DA21E82}" destId="{98A962B2-178C-4DDA-955D-D53C16D3CCDA}" srcOrd="3" destOrd="0" presId="urn:microsoft.com/office/officeart/2005/8/layout/vList5"/>
    <dgm:cxn modelId="{C827D76D-D2A1-4C12-BBF6-600DC2D3FFC6}" type="presParOf" srcId="{26FADB38-430A-470F-9A49-F6CF1DA21E82}" destId="{BC3863F0-3B61-4433-9F07-FA1CE358F5C9}" srcOrd="4" destOrd="0" presId="urn:microsoft.com/office/officeart/2005/8/layout/vList5"/>
    <dgm:cxn modelId="{78A03F74-1821-4AA6-AD7D-4B05DC035CD8}" type="presParOf" srcId="{BC3863F0-3B61-4433-9F07-FA1CE358F5C9}" destId="{721BD36F-6223-497D-98D5-376ABE9672A5}" srcOrd="0" destOrd="0" presId="urn:microsoft.com/office/officeart/2005/8/layout/vList5"/>
    <dgm:cxn modelId="{69873B5C-936E-4F76-B195-0D267B14C0E4}" type="presParOf" srcId="{BC3863F0-3B61-4433-9F07-FA1CE358F5C9}" destId="{BF8D7A7B-A7E8-48D9-975A-7A26241BA39C}" srcOrd="1" destOrd="0" presId="urn:microsoft.com/office/officeart/2005/8/layout/vList5"/>
    <dgm:cxn modelId="{30D7E97B-301D-4565-A5A3-C608A470263F}" type="presParOf" srcId="{26FADB38-430A-470F-9A49-F6CF1DA21E82}" destId="{B5B1F85B-44AD-4640-B503-CDA8986149C7}" srcOrd="5" destOrd="0" presId="urn:microsoft.com/office/officeart/2005/8/layout/vList5"/>
    <dgm:cxn modelId="{E4B1432F-E27B-41A2-8FCE-9EAB99E8D770}" type="presParOf" srcId="{26FADB38-430A-470F-9A49-F6CF1DA21E82}" destId="{EB3F0F1F-A24E-472E-A2C9-5AE68F541330}" srcOrd="6" destOrd="0" presId="urn:microsoft.com/office/officeart/2005/8/layout/vList5"/>
    <dgm:cxn modelId="{F0F77547-C9B9-4A0B-9C22-C98F81D38E2A}" type="presParOf" srcId="{EB3F0F1F-A24E-472E-A2C9-5AE68F541330}" destId="{82F61DB3-9CA1-4C53-B292-C3F3AE613F12}" srcOrd="0" destOrd="0" presId="urn:microsoft.com/office/officeart/2005/8/layout/vList5"/>
    <dgm:cxn modelId="{5298D7D3-A803-490B-B6BA-3C805D706ACB}" type="presParOf" srcId="{EB3F0F1F-A24E-472E-A2C9-5AE68F541330}" destId="{05C11292-EB3D-4231-B65B-5E95DB331506}" srcOrd="1" destOrd="0" presId="urn:microsoft.com/office/officeart/2005/8/layout/vList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36D8812-008E-4864-831A-025799289C65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6EA59CF3-7682-4881-A1FD-8A37C385D08C}">
      <dgm:prSet phldrT="[Texte]"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INFORMATIONS SUR LES PERSONNES</a:t>
          </a:r>
          <a:endParaRPr lang="fr-FR" sz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8CD42DF-D4BA-4781-B1BD-25FA20E47714}" type="parTrans" cxnId="{3255396A-3030-4032-8B6D-698180AFC124}">
      <dgm:prSet/>
      <dgm:spPr/>
      <dgm:t>
        <a:bodyPr/>
        <a:lstStyle/>
        <a:p>
          <a:endParaRPr lang="fr-FR" sz="1400"/>
        </a:p>
      </dgm:t>
    </dgm:pt>
    <dgm:pt modelId="{6A02CEC8-6685-42F6-8ABE-AEB9E53718AF}" type="sibTrans" cxnId="{3255396A-3030-4032-8B6D-698180AFC124}">
      <dgm:prSet/>
      <dgm:spPr/>
      <dgm:t>
        <a:bodyPr/>
        <a:lstStyle/>
        <a:p>
          <a:endParaRPr lang="fr-FR" sz="1400"/>
        </a:p>
      </dgm:t>
    </dgm:pt>
    <dgm:pt modelId="{6F3D4D8A-30E6-4000-BE90-8FA6B7C8646B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GENRE, </a:t>
          </a:r>
        </a:p>
      </dgm:t>
    </dgm:pt>
    <dgm:pt modelId="{769625B1-3A19-4F13-8E40-4BC0277CC4A7}" type="parTrans" cxnId="{F7B71C93-48A1-4750-94FF-4876D88BFEA3}">
      <dgm:prSet/>
      <dgm:spPr/>
      <dgm:t>
        <a:bodyPr/>
        <a:lstStyle/>
        <a:p>
          <a:endParaRPr lang="fr-FR" sz="1400"/>
        </a:p>
      </dgm:t>
    </dgm:pt>
    <dgm:pt modelId="{5AE9BAD5-FDDF-4457-840A-2FE5D7AFDCC9}" type="sibTrans" cxnId="{F7B71C93-48A1-4750-94FF-4876D88BFEA3}">
      <dgm:prSet/>
      <dgm:spPr/>
      <dgm:t>
        <a:bodyPr/>
        <a:lstStyle/>
        <a:p>
          <a:endParaRPr lang="fr-FR" sz="1400"/>
        </a:p>
      </dgm:t>
    </dgm:pt>
    <dgm:pt modelId="{A2F19B5D-D986-4C8E-AAE6-8644B0A5D5AA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ANCIENNETÉ, </a:t>
          </a:r>
        </a:p>
      </dgm:t>
    </dgm:pt>
    <dgm:pt modelId="{478E67D8-0A3C-429E-9F45-252A91049677}" type="parTrans" cxnId="{6F2598EE-1FA6-4569-B308-E3025D04310F}">
      <dgm:prSet/>
      <dgm:spPr/>
      <dgm:t>
        <a:bodyPr/>
        <a:lstStyle/>
        <a:p>
          <a:endParaRPr lang="fr-FR" sz="1400"/>
        </a:p>
      </dgm:t>
    </dgm:pt>
    <dgm:pt modelId="{E4E5FA35-147D-4531-8582-96BA6BE451C9}" type="sibTrans" cxnId="{6F2598EE-1FA6-4569-B308-E3025D04310F}">
      <dgm:prSet/>
      <dgm:spPr/>
      <dgm:t>
        <a:bodyPr/>
        <a:lstStyle/>
        <a:p>
          <a:endParaRPr lang="fr-FR" sz="1400"/>
        </a:p>
      </dgm:t>
    </dgm:pt>
    <dgm:pt modelId="{D8CC359C-3FCD-44B7-A1A6-3D02730C7AB4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STATUT, </a:t>
          </a:r>
        </a:p>
      </dgm:t>
    </dgm:pt>
    <dgm:pt modelId="{6BEB378C-382A-43CB-BF43-961310B5A58E}" type="parTrans" cxnId="{A1A53746-75BA-462E-A3AD-BADCCD69F689}">
      <dgm:prSet/>
      <dgm:spPr/>
      <dgm:t>
        <a:bodyPr/>
        <a:lstStyle/>
        <a:p>
          <a:endParaRPr lang="fr-FR" sz="1400"/>
        </a:p>
      </dgm:t>
    </dgm:pt>
    <dgm:pt modelId="{C8E818E3-FEC6-43A7-A420-06262C8FB2F8}" type="sibTrans" cxnId="{A1A53746-75BA-462E-A3AD-BADCCD69F689}">
      <dgm:prSet/>
      <dgm:spPr/>
      <dgm:t>
        <a:bodyPr/>
        <a:lstStyle/>
        <a:p>
          <a:endParaRPr lang="fr-FR" sz="1400"/>
        </a:p>
      </dgm:t>
    </dgm:pt>
    <dgm:pt modelId="{2D3EFEC0-B3D7-4811-A4AF-99E5573AD7FF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DOMAINE D'ACTIVITÉ </a:t>
          </a:r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(production, maintenance, logistique, laboratoire…),</a:t>
          </a:r>
        </a:p>
      </dgm:t>
    </dgm:pt>
    <dgm:pt modelId="{BB21A1C8-5A9B-4BB4-91E5-0BC041DF35DE}" type="parTrans" cxnId="{EFE4C527-B4B5-4233-8DCE-5C8257830CB1}">
      <dgm:prSet/>
      <dgm:spPr/>
      <dgm:t>
        <a:bodyPr/>
        <a:lstStyle/>
        <a:p>
          <a:endParaRPr lang="fr-FR" sz="1400"/>
        </a:p>
      </dgm:t>
    </dgm:pt>
    <dgm:pt modelId="{1FA04DF4-AAE4-4292-A708-37303E85F03A}" type="sibTrans" cxnId="{EFE4C527-B4B5-4233-8DCE-5C8257830CB1}">
      <dgm:prSet/>
      <dgm:spPr/>
      <dgm:t>
        <a:bodyPr/>
        <a:lstStyle/>
        <a:p>
          <a:endParaRPr lang="fr-FR" sz="1400"/>
        </a:p>
      </dgm:t>
    </dgm:pt>
    <dgm:pt modelId="{3E90CF7C-EFC0-4557-9447-DA569D41D83F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MÉTIER, </a:t>
          </a:r>
        </a:p>
      </dgm:t>
    </dgm:pt>
    <dgm:pt modelId="{AA8AC853-E036-4A35-8F85-AD2601A92D1F}" type="parTrans" cxnId="{CAB37BE5-2528-4E63-B495-8296480BB1AB}">
      <dgm:prSet/>
      <dgm:spPr/>
      <dgm:t>
        <a:bodyPr/>
        <a:lstStyle/>
        <a:p>
          <a:endParaRPr lang="fr-FR" sz="1400"/>
        </a:p>
      </dgm:t>
    </dgm:pt>
    <dgm:pt modelId="{ACA953E7-D69D-4306-8992-7D0FA5ACA265}" type="sibTrans" cxnId="{CAB37BE5-2528-4E63-B495-8296480BB1AB}">
      <dgm:prSet/>
      <dgm:spPr/>
      <dgm:t>
        <a:bodyPr/>
        <a:lstStyle/>
        <a:p>
          <a:endParaRPr lang="fr-FR" sz="1400"/>
        </a:p>
      </dgm:t>
    </dgm:pt>
    <dgm:pt modelId="{47D29DB6-71EE-4A1D-8458-3B0C869345C2}">
      <dgm:prSet phldrT="[Texte]"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ELÉMENTS DE RÉMUNÉRATION</a:t>
          </a:r>
          <a:endParaRPr lang="fr-FR" sz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083A6D0-04E4-4C12-9F5B-0A72B3E99D1A}" type="parTrans" cxnId="{1E234C30-87DC-44FB-9D00-233AD27BF440}">
      <dgm:prSet/>
      <dgm:spPr/>
      <dgm:t>
        <a:bodyPr/>
        <a:lstStyle/>
        <a:p>
          <a:endParaRPr lang="fr-FR" sz="1400"/>
        </a:p>
      </dgm:t>
    </dgm:pt>
    <dgm:pt modelId="{C729CF44-32C2-4CC3-8E91-7757E929E28F}" type="sibTrans" cxnId="{1E234C30-87DC-44FB-9D00-233AD27BF440}">
      <dgm:prSet/>
      <dgm:spPr/>
      <dgm:t>
        <a:bodyPr/>
        <a:lstStyle/>
        <a:p>
          <a:endParaRPr lang="fr-FR" sz="1400"/>
        </a:p>
      </dgm:t>
    </dgm:pt>
    <dgm:pt modelId="{D686EF46-B9AE-4693-8A41-086CE9351805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DOMAINE DE COMPÉTENCE </a:t>
          </a:r>
          <a:r>
            <a:rPr lang="fr-FR" sz="1200" b="0" dirty="0">
              <a:latin typeface="Calibri" panose="020F0502020204030204" pitchFamily="34" charset="0"/>
              <a:cs typeface="Calibri" panose="020F0502020204030204" pitchFamily="34" charset="0"/>
            </a:rPr>
            <a:t>pour les administratifs</a:t>
          </a:r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 (RH, paie, </a:t>
          </a:r>
          <a:r>
            <a:rPr lang="fr-FR" sz="1200" dirty="0" err="1">
              <a:latin typeface="Calibri" panose="020F0502020204030204" pitchFamily="34" charset="0"/>
              <a:cs typeface="Calibri" panose="020F0502020204030204" pitchFamily="34" charset="0"/>
            </a:rPr>
            <a:t>comptablilité</a:t>
          </a:r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…),</a:t>
          </a:r>
        </a:p>
      </dgm:t>
    </dgm:pt>
    <dgm:pt modelId="{741D09B9-8273-4C95-B74C-E94F5B3C5257}" type="parTrans" cxnId="{2EA5F0F4-CE6C-4132-A441-6C91BDF8FFB1}">
      <dgm:prSet/>
      <dgm:spPr/>
      <dgm:t>
        <a:bodyPr/>
        <a:lstStyle/>
        <a:p>
          <a:endParaRPr lang="fr-FR" sz="1400"/>
        </a:p>
      </dgm:t>
    </dgm:pt>
    <dgm:pt modelId="{E82B210E-DFBE-4967-96AA-DEB6D2112026}" type="sibTrans" cxnId="{2EA5F0F4-CE6C-4132-A441-6C91BDF8FFB1}">
      <dgm:prSet/>
      <dgm:spPr/>
      <dgm:t>
        <a:bodyPr/>
        <a:lstStyle/>
        <a:p>
          <a:endParaRPr lang="fr-FR" sz="1400"/>
        </a:p>
      </dgm:t>
    </dgm:pt>
    <dgm:pt modelId="{122790D8-EA06-4D13-B98A-6702C5208A39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RYTHME DE TRAVAIL</a:t>
          </a:r>
          <a:r>
            <a:rPr lang="fr-FR" sz="1200" b="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gm:t>
    </dgm:pt>
    <dgm:pt modelId="{5B3A3FD5-A291-459B-9A6A-4A1A0643EF4E}" type="parTrans" cxnId="{F64DB856-6B8B-4C85-B9D9-2913127217B8}">
      <dgm:prSet/>
      <dgm:spPr/>
      <dgm:t>
        <a:bodyPr/>
        <a:lstStyle/>
        <a:p>
          <a:endParaRPr lang="fr-FR" sz="1400"/>
        </a:p>
      </dgm:t>
    </dgm:pt>
    <dgm:pt modelId="{C2A3DCCE-FEBC-4C0C-A782-F74921DC5808}" type="sibTrans" cxnId="{F64DB856-6B8B-4C85-B9D9-2913127217B8}">
      <dgm:prSet/>
      <dgm:spPr/>
      <dgm:t>
        <a:bodyPr/>
        <a:lstStyle/>
        <a:p>
          <a:endParaRPr lang="fr-FR" sz="1400"/>
        </a:p>
      </dgm:t>
    </dgm:pt>
    <dgm:pt modelId="{AC8FAAA2-4661-4C0F-A1F0-BE52FBB11299}">
      <dgm:prSet phldrT="[Texte]"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DATE DE NAISSANCE,</a:t>
          </a:r>
        </a:p>
      </dgm:t>
    </dgm:pt>
    <dgm:pt modelId="{0504D7B7-160B-4176-B3FF-CA45BD0CDEF2}" type="parTrans" cxnId="{DB44D045-D613-492D-9FB2-97E13FA9B8BE}">
      <dgm:prSet/>
      <dgm:spPr/>
      <dgm:t>
        <a:bodyPr/>
        <a:lstStyle/>
        <a:p>
          <a:endParaRPr lang="fr-FR" sz="1400"/>
        </a:p>
      </dgm:t>
    </dgm:pt>
    <dgm:pt modelId="{B1555E7E-BF23-403D-9514-05FD7FE87EBD}" type="sibTrans" cxnId="{DB44D045-D613-492D-9FB2-97E13FA9B8BE}">
      <dgm:prSet/>
      <dgm:spPr/>
      <dgm:t>
        <a:bodyPr/>
        <a:lstStyle/>
        <a:p>
          <a:endParaRPr lang="fr-FR" sz="1400"/>
        </a:p>
      </dgm:t>
    </dgm:pt>
    <dgm:pt modelId="{8783B1DA-00E4-4D72-BBF7-41AA87F05EDD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SALAIRE DE BASE ANNUEL</a:t>
          </a:r>
        </a:p>
      </dgm:t>
    </dgm:pt>
    <dgm:pt modelId="{B52AA788-F75B-4DEF-BB75-55D0280582CC}" type="parTrans" cxnId="{C8D00D37-5931-4611-86D2-D5D30C3798AE}">
      <dgm:prSet/>
      <dgm:spPr/>
      <dgm:t>
        <a:bodyPr/>
        <a:lstStyle/>
        <a:p>
          <a:endParaRPr lang="fr-FR" sz="1400"/>
        </a:p>
      </dgm:t>
    </dgm:pt>
    <dgm:pt modelId="{07F0726D-9BFA-4B1D-99AF-307390027F12}" type="sibTrans" cxnId="{C8D00D37-5931-4611-86D2-D5D30C3798AE}">
      <dgm:prSet/>
      <dgm:spPr/>
      <dgm:t>
        <a:bodyPr/>
        <a:lstStyle/>
        <a:p>
          <a:endParaRPr lang="fr-FR" sz="1400"/>
        </a:p>
      </dgm:t>
    </dgm:pt>
    <dgm:pt modelId="{6387F700-872D-4BAC-9678-8CB57E0611DA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PRIMES SUR OBJECTIF,</a:t>
          </a:r>
        </a:p>
      </dgm:t>
    </dgm:pt>
    <dgm:pt modelId="{18A397DE-8287-4C8D-B5AE-4F9EE71E17F9}" type="parTrans" cxnId="{77891EAB-5EBF-4CC0-8434-D6D1FBCA2A0C}">
      <dgm:prSet/>
      <dgm:spPr/>
      <dgm:t>
        <a:bodyPr/>
        <a:lstStyle/>
        <a:p>
          <a:endParaRPr lang="fr-FR" sz="1400"/>
        </a:p>
      </dgm:t>
    </dgm:pt>
    <dgm:pt modelId="{7DDD6250-364D-4BBE-9E1D-B99DE86FEB4A}" type="sibTrans" cxnId="{77891EAB-5EBF-4CC0-8434-D6D1FBCA2A0C}">
      <dgm:prSet/>
      <dgm:spPr/>
      <dgm:t>
        <a:bodyPr/>
        <a:lstStyle/>
        <a:p>
          <a:endParaRPr lang="fr-FR" sz="1400"/>
        </a:p>
      </dgm:t>
    </dgm:pt>
    <dgm:pt modelId="{C0D5DC66-F4A3-48AA-B47E-AA23468F0B43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PRIMES D’ANCIENNETÉ,</a:t>
          </a:r>
        </a:p>
      </dgm:t>
    </dgm:pt>
    <dgm:pt modelId="{2163DEA5-E3B6-480B-A630-60A07C3FB408}" type="parTrans" cxnId="{E662A162-C283-42FF-8BB5-F79EC90AA0C0}">
      <dgm:prSet/>
      <dgm:spPr/>
      <dgm:t>
        <a:bodyPr/>
        <a:lstStyle/>
        <a:p>
          <a:endParaRPr lang="fr-FR" sz="1400"/>
        </a:p>
      </dgm:t>
    </dgm:pt>
    <dgm:pt modelId="{21EC58FE-9C54-4805-A81F-02E2B3183F97}" type="sibTrans" cxnId="{E662A162-C283-42FF-8BB5-F79EC90AA0C0}">
      <dgm:prSet/>
      <dgm:spPr/>
      <dgm:t>
        <a:bodyPr/>
        <a:lstStyle/>
        <a:p>
          <a:endParaRPr lang="fr-FR" sz="1400"/>
        </a:p>
      </dgm:t>
    </dgm:pt>
    <dgm:pt modelId="{FF294622-44BC-4C2C-8DD3-9DAB5F7B73E5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PRIMES </a:t>
          </a:r>
          <a:r>
            <a:rPr lang="fr-FR" sz="1200" b="0" dirty="0">
              <a:latin typeface="Calibri" panose="020F0502020204030204" pitchFamily="34" charset="0"/>
              <a:cs typeface="Calibri" panose="020F0502020204030204" pitchFamily="34" charset="0"/>
            </a:rPr>
            <a:t>D’ÉQUIPE / DE POSTE,</a:t>
          </a:r>
        </a:p>
      </dgm:t>
    </dgm:pt>
    <dgm:pt modelId="{3F116F01-1A7A-4EAB-98FC-B4A90C1A63DE}" type="parTrans" cxnId="{63DE06E3-02E2-4BC9-B9C6-8075E9F29731}">
      <dgm:prSet/>
      <dgm:spPr/>
      <dgm:t>
        <a:bodyPr/>
        <a:lstStyle/>
        <a:p>
          <a:endParaRPr lang="fr-FR" sz="1400"/>
        </a:p>
      </dgm:t>
    </dgm:pt>
    <dgm:pt modelId="{0F7572B0-C5D1-4DDD-BD9D-7A6FEED6B30E}" type="sibTrans" cxnId="{63DE06E3-02E2-4BC9-B9C6-8075E9F29731}">
      <dgm:prSet/>
      <dgm:spPr/>
      <dgm:t>
        <a:bodyPr/>
        <a:lstStyle/>
        <a:p>
          <a:endParaRPr lang="fr-FR" sz="1400"/>
        </a:p>
      </dgm:t>
    </dgm:pt>
    <dgm:pt modelId="{2D89AFFC-F8C2-47AE-A06D-9CF15D6578EF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AUTRES PRIMES LIÉES AU POSTE :</a:t>
          </a:r>
          <a:endParaRPr lang="fr-FR" sz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6B6198D-61D7-4126-921F-DDFF98EA9098}" type="parTrans" cxnId="{A5BCB5A4-B7C4-46DC-BF3E-00378F5D16B3}">
      <dgm:prSet/>
      <dgm:spPr/>
      <dgm:t>
        <a:bodyPr/>
        <a:lstStyle/>
        <a:p>
          <a:endParaRPr lang="fr-FR" sz="1400"/>
        </a:p>
      </dgm:t>
    </dgm:pt>
    <dgm:pt modelId="{46B4C84E-333D-43F1-8DDD-4BBB347F1D7C}" type="sibTrans" cxnId="{A5BCB5A4-B7C4-46DC-BF3E-00378F5D16B3}">
      <dgm:prSet/>
      <dgm:spPr/>
      <dgm:t>
        <a:bodyPr/>
        <a:lstStyle/>
        <a:p>
          <a:endParaRPr lang="fr-FR" sz="1400"/>
        </a:p>
      </dgm:t>
    </dgm:pt>
    <dgm:pt modelId="{D5B8970B-B5EC-4848-8ECE-DB619788981B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ORGANISATION DU TRAVAIL </a:t>
          </a:r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(PRIMES D’ASTREINTE, PRIMES DE DIMANCHE…),</a:t>
          </a:r>
        </a:p>
      </dgm:t>
    </dgm:pt>
    <dgm:pt modelId="{55F395F0-B1DD-446A-B9EC-7466D871AA92}" type="parTrans" cxnId="{32C23359-8B65-4EDA-A6D4-E7156200372A}">
      <dgm:prSet/>
      <dgm:spPr/>
      <dgm:t>
        <a:bodyPr/>
        <a:lstStyle/>
        <a:p>
          <a:endParaRPr lang="fr-FR" sz="1400"/>
        </a:p>
      </dgm:t>
    </dgm:pt>
    <dgm:pt modelId="{D9D63C32-EBB2-4F7C-ADBF-3CD50E0FF186}" type="sibTrans" cxnId="{32C23359-8B65-4EDA-A6D4-E7156200372A}">
      <dgm:prSet/>
      <dgm:spPr/>
      <dgm:t>
        <a:bodyPr/>
        <a:lstStyle/>
        <a:p>
          <a:endParaRPr lang="fr-FR" sz="1400"/>
        </a:p>
      </dgm:t>
    </dgm:pt>
    <dgm:pt modelId="{5980DEE6-4820-4C8C-82B6-C748C5FBCD3F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EXÉCUTION NORMALE DU TRAVAIL </a:t>
          </a:r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(PRIMES D’HABILLAGE, PRIMES DE PANIER…),</a:t>
          </a:r>
        </a:p>
      </dgm:t>
    </dgm:pt>
    <dgm:pt modelId="{F1B92F44-9385-40DD-807C-465E7BF9B0E2}" type="parTrans" cxnId="{562B040D-D3DC-487E-AB4C-982C8DAE2649}">
      <dgm:prSet/>
      <dgm:spPr/>
      <dgm:t>
        <a:bodyPr/>
        <a:lstStyle/>
        <a:p>
          <a:endParaRPr lang="fr-FR" sz="1400"/>
        </a:p>
      </dgm:t>
    </dgm:pt>
    <dgm:pt modelId="{4D275237-E74E-4D34-99D5-6D7DC4403DAC}" type="sibTrans" cxnId="{562B040D-D3DC-487E-AB4C-982C8DAE2649}">
      <dgm:prSet/>
      <dgm:spPr/>
      <dgm:t>
        <a:bodyPr/>
        <a:lstStyle/>
        <a:p>
          <a:endParaRPr lang="fr-FR" sz="1400"/>
        </a:p>
      </dgm:t>
    </dgm:pt>
    <dgm:pt modelId="{42F1AC29-2684-4F51-BD5F-B07D8DCF4430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MAJORATIONS</a:t>
          </a:r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 (HEURES DE NUIT, DE SAMEDI, DE DIMANCHE, DE JOURS FÉRIÉS ET HEURES SUPPLÉMENTAIRES),</a:t>
          </a:r>
        </a:p>
      </dgm:t>
    </dgm:pt>
    <dgm:pt modelId="{DFC61479-A1E0-4ED6-87C2-93E37A3264D9}" type="parTrans" cxnId="{9B3241B6-A8B3-4150-AA0A-DA7C3071FC66}">
      <dgm:prSet/>
      <dgm:spPr/>
      <dgm:t>
        <a:bodyPr/>
        <a:lstStyle/>
        <a:p>
          <a:endParaRPr lang="fr-FR" sz="1400"/>
        </a:p>
      </dgm:t>
    </dgm:pt>
    <dgm:pt modelId="{EEFBF527-A4DB-4B6A-9ADC-2DEAAC76FE64}" type="sibTrans" cxnId="{9B3241B6-A8B3-4150-AA0A-DA7C3071FC66}">
      <dgm:prSet/>
      <dgm:spPr/>
      <dgm:t>
        <a:bodyPr/>
        <a:lstStyle/>
        <a:p>
          <a:endParaRPr lang="fr-FR" sz="1400"/>
        </a:p>
      </dgm:t>
    </dgm:pt>
    <dgm:pt modelId="{281E2D4A-E26E-42D9-8128-D423E75252FF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INTÉRESSEMENT,</a:t>
          </a:r>
        </a:p>
      </dgm:t>
    </dgm:pt>
    <dgm:pt modelId="{D046F45D-9C72-4B30-945C-7AF066C48D3F}" type="parTrans" cxnId="{9199106B-7FB1-4B2F-9D9C-519EB546B2A7}">
      <dgm:prSet/>
      <dgm:spPr/>
      <dgm:t>
        <a:bodyPr/>
        <a:lstStyle/>
        <a:p>
          <a:endParaRPr lang="fr-FR" sz="1400"/>
        </a:p>
      </dgm:t>
    </dgm:pt>
    <dgm:pt modelId="{F9828298-6473-4933-90D4-8BD4737D8A37}" type="sibTrans" cxnId="{9199106B-7FB1-4B2F-9D9C-519EB546B2A7}">
      <dgm:prSet/>
      <dgm:spPr/>
      <dgm:t>
        <a:bodyPr/>
        <a:lstStyle/>
        <a:p>
          <a:endParaRPr lang="fr-FR" sz="1400"/>
        </a:p>
      </dgm:t>
    </dgm:pt>
    <dgm:pt modelId="{90E6E7BC-0D99-45A0-A40C-0EB31CE6664E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PARTICIPATION.</a:t>
          </a:r>
        </a:p>
      </dgm:t>
    </dgm:pt>
    <dgm:pt modelId="{78454D0C-2D82-425D-BBB1-9ACC4429CD70}" type="parTrans" cxnId="{2DBBBB07-D58B-4F03-B6B5-A5ACB2F98A4B}">
      <dgm:prSet/>
      <dgm:spPr/>
      <dgm:t>
        <a:bodyPr/>
        <a:lstStyle/>
        <a:p>
          <a:endParaRPr lang="fr-FR" sz="1400"/>
        </a:p>
      </dgm:t>
    </dgm:pt>
    <dgm:pt modelId="{1AEF2C6E-1045-4C5A-B46E-D6A22D70F841}" type="sibTrans" cxnId="{2DBBBB07-D58B-4F03-B6B5-A5ACB2F98A4B}">
      <dgm:prSet/>
      <dgm:spPr/>
      <dgm:t>
        <a:bodyPr/>
        <a:lstStyle/>
        <a:p>
          <a:endParaRPr lang="fr-FR" sz="1400"/>
        </a:p>
      </dgm:t>
    </dgm:pt>
    <dgm:pt modelId="{B3CA8FA4-48F9-4309-8704-D31E6A623351}">
      <dgm:prSet custT="1"/>
      <dgm:spPr/>
      <dgm:t>
        <a:bodyPr/>
        <a:lstStyle/>
        <a:p>
          <a:endParaRPr lang="fr-FR" sz="12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17CEFA5-17F9-4DDA-940A-1C3B53C1854C}" type="parTrans" cxnId="{A83873CB-B269-4FE9-9D33-5B88E60CE156}">
      <dgm:prSet/>
      <dgm:spPr/>
      <dgm:t>
        <a:bodyPr/>
        <a:lstStyle/>
        <a:p>
          <a:endParaRPr lang="fr-FR" sz="1400"/>
        </a:p>
      </dgm:t>
    </dgm:pt>
    <dgm:pt modelId="{5F790F66-C70B-44A7-B9C8-E196DDB8DF55}" type="sibTrans" cxnId="{A83873CB-B269-4FE9-9D33-5B88E60CE156}">
      <dgm:prSet/>
      <dgm:spPr/>
      <dgm:t>
        <a:bodyPr/>
        <a:lstStyle/>
        <a:p>
          <a:endParaRPr lang="fr-FR" sz="1400"/>
        </a:p>
      </dgm:t>
    </dgm:pt>
    <dgm:pt modelId="{68EA3780-A09B-4C69-9ACD-D319382233B0}">
      <dgm:prSet custT="1"/>
      <dgm:spPr/>
      <dgm:t>
        <a:bodyPr/>
        <a:lstStyle/>
        <a:p>
          <a:endParaRPr lang="fr-FR" sz="12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AE41E1C-296B-4A4E-BD48-C77E63D0FB8B}" type="parTrans" cxnId="{00A03BE3-3797-434A-9D36-9DFEDF4F2A14}">
      <dgm:prSet/>
      <dgm:spPr/>
      <dgm:t>
        <a:bodyPr/>
        <a:lstStyle/>
        <a:p>
          <a:endParaRPr lang="fr-FR" sz="1400"/>
        </a:p>
      </dgm:t>
    </dgm:pt>
    <dgm:pt modelId="{CDE80536-34CB-46C4-B4E2-CB0103F757DA}" type="sibTrans" cxnId="{00A03BE3-3797-434A-9D36-9DFEDF4F2A14}">
      <dgm:prSet/>
      <dgm:spPr/>
      <dgm:t>
        <a:bodyPr/>
        <a:lstStyle/>
        <a:p>
          <a:endParaRPr lang="fr-FR" sz="1400"/>
        </a:p>
      </dgm:t>
    </dgm:pt>
    <dgm:pt modelId="{283A9352-F35F-41EE-BF7F-D0CD6FB098D9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CONDITIONS DE TRAVAIL </a:t>
          </a:r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(PRIMES DE PÉNIBILITÉ, PRIMES DE FROID…),</a:t>
          </a:r>
        </a:p>
      </dgm:t>
    </dgm:pt>
    <dgm:pt modelId="{41742A04-451C-4A9F-B4F3-6B06A6952201}" type="parTrans" cxnId="{B70FB57D-F862-4854-865E-F697EF485EE2}">
      <dgm:prSet/>
      <dgm:spPr/>
      <dgm:t>
        <a:bodyPr/>
        <a:lstStyle/>
        <a:p>
          <a:endParaRPr lang="fr-FR"/>
        </a:p>
      </dgm:t>
    </dgm:pt>
    <dgm:pt modelId="{CA4A2B24-55D5-4BFD-AA1B-7EEDD01A4917}" type="sibTrans" cxnId="{B70FB57D-F862-4854-865E-F697EF485EE2}">
      <dgm:prSet/>
      <dgm:spPr/>
      <dgm:t>
        <a:bodyPr/>
        <a:lstStyle/>
        <a:p>
          <a:endParaRPr lang="fr-FR"/>
        </a:p>
      </dgm:t>
    </dgm:pt>
    <dgm:pt modelId="{65DA4706-F60B-4D15-AD5C-3B27ED753F90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PRIMES NON LIÉES AUX CONDITIONS DE TRAVAIL </a:t>
          </a:r>
          <a:r>
            <a:rPr lang="fr-FR" sz="1200" b="0" dirty="0">
              <a:latin typeface="Calibri" panose="020F0502020204030204" pitchFamily="34" charset="0"/>
              <a:cs typeface="Calibri" panose="020F0502020204030204" pitchFamily="34" charset="0"/>
            </a:rPr>
            <a:t>(PRIMES VACANCES…).</a:t>
          </a:r>
        </a:p>
      </dgm:t>
    </dgm:pt>
    <dgm:pt modelId="{1ADC8723-CF53-4E32-9C9A-E8853014EFDB}" type="parTrans" cxnId="{C1420F27-DF9C-4112-B302-F5506EB686E8}">
      <dgm:prSet/>
      <dgm:spPr/>
      <dgm:t>
        <a:bodyPr/>
        <a:lstStyle/>
        <a:p>
          <a:endParaRPr lang="fr-FR"/>
        </a:p>
      </dgm:t>
    </dgm:pt>
    <dgm:pt modelId="{380B078A-992D-4AC2-BABE-D0640A01653B}" type="sibTrans" cxnId="{C1420F27-DF9C-4112-B302-F5506EB686E8}">
      <dgm:prSet/>
      <dgm:spPr/>
      <dgm:t>
        <a:bodyPr/>
        <a:lstStyle/>
        <a:p>
          <a:endParaRPr lang="fr-FR"/>
        </a:p>
      </dgm:t>
    </dgm:pt>
    <dgm:pt modelId="{2B88DB45-F5AA-460B-AC81-BC3633937F39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COEFFICIENT – NIVEAU/ECHELON</a:t>
          </a:r>
        </a:p>
      </dgm:t>
    </dgm:pt>
    <dgm:pt modelId="{6EE0AA94-7DEC-4D05-95EC-A22C448A5442}" type="parTrans" cxnId="{BA805687-4739-4AF0-AF0B-3F825DC56FCD}">
      <dgm:prSet/>
      <dgm:spPr/>
      <dgm:t>
        <a:bodyPr/>
        <a:lstStyle/>
        <a:p>
          <a:endParaRPr lang="fr-FR"/>
        </a:p>
      </dgm:t>
    </dgm:pt>
    <dgm:pt modelId="{AD675FB5-75C6-4819-A6D2-BCC545C5E565}" type="sibTrans" cxnId="{BA805687-4739-4AF0-AF0B-3F825DC56FCD}">
      <dgm:prSet/>
      <dgm:spPr/>
      <dgm:t>
        <a:bodyPr/>
        <a:lstStyle/>
        <a:p>
          <a:endParaRPr lang="fr-FR"/>
        </a:p>
      </dgm:t>
    </dgm:pt>
    <dgm:pt modelId="{E0E0735D-B754-4A81-86F3-F1E940DE40C5}" type="pres">
      <dgm:prSet presAssocID="{536D8812-008E-4864-831A-025799289C65}" presName="Name0" presStyleCnt="0">
        <dgm:presLayoutVars>
          <dgm:dir/>
          <dgm:animLvl val="lvl"/>
          <dgm:resizeHandles val="exact"/>
        </dgm:presLayoutVars>
      </dgm:prSet>
      <dgm:spPr/>
    </dgm:pt>
    <dgm:pt modelId="{65A1692B-267D-44F6-A641-2F7B9D74405A}" type="pres">
      <dgm:prSet presAssocID="{6EA59CF3-7682-4881-A1FD-8A37C385D08C}" presName="composite" presStyleCnt="0"/>
      <dgm:spPr/>
    </dgm:pt>
    <dgm:pt modelId="{0B3C078E-7081-47F5-96AF-42C11E67CF86}" type="pres">
      <dgm:prSet presAssocID="{6EA59CF3-7682-4881-A1FD-8A37C385D08C}" presName="parTx" presStyleLbl="alignNode1" presStyleIdx="0" presStyleCnt="2" custScaleY="100000">
        <dgm:presLayoutVars>
          <dgm:chMax val="0"/>
          <dgm:chPref val="0"/>
          <dgm:bulletEnabled val="1"/>
        </dgm:presLayoutVars>
      </dgm:prSet>
      <dgm:spPr/>
    </dgm:pt>
    <dgm:pt modelId="{A60164F9-F0C9-4C92-B625-13C30D4A3506}" type="pres">
      <dgm:prSet presAssocID="{6EA59CF3-7682-4881-A1FD-8A37C385D08C}" presName="desTx" presStyleLbl="alignAccFollowNode1" presStyleIdx="0" presStyleCnt="2" custLinFactNeighborY="663">
        <dgm:presLayoutVars>
          <dgm:bulletEnabled val="1"/>
        </dgm:presLayoutVars>
      </dgm:prSet>
      <dgm:spPr/>
    </dgm:pt>
    <dgm:pt modelId="{5D9ACA70-ECA2-45D9-95EC-790D041AB9A8}" type="pres">
      <dgm:prSet presAssocID="{6A02CEC8-6685-42F6-8ABE-AEB9E53718AF}" presName="space" presStyleCnt="0"/>
      <dgm:spPr/>
    </dgm:pt>
    <dgm:pt modelId="{C631F70E-C47D-4399-A7D4-F32488D1DCB3}" type="pres">
      <dgm:prSet presAssocID="{47D29DB6-71EE-4A1D-8458-3B0C869345C2}" presName="composite" presStyleCnt="0"/>
      <dgm:spPr/>
    </dgm:pt>
    <dgm:pt modelId="{4689DAA7-B6B3-4B3B-B4FC-AE0AE775D059}" type="pres">
      <dgm:prSet presAssocID="{47D29DB6-71EE-4A1D-8458-3B0C869345C2}" presName="parTx" presStyleLbl="alignNode1" presStyleIdx="1" presStyleCnt="2" custScaleY="100000">
        <dgm:presLayoutVars>
          <dgm:chMax val="0"/>
          <dgm:chPref val="0"/>
          <dgm:bulletEnabled val="1"/>
        </dgm:presLayoutVars>
      </dgm:prSet>
      <dgm:spPr/>
    </dgm:pt>
    <dgm:pt modelId="{51F628E2-5B1A-46B3-A3F1-05727D4D4BBD}" type="pres">
      <dgm:prSet presAssocID="{47D29DB6-71EE-4A1D-8458-3B0C869345C2}" presName="desTx" presStyleLbl="alignAccFollowNode1" presStyleIdx="1" presStyleCnt="2" custLinFactNeighborX="1">
        <dgm:presLayoutVars>
          <dgm:bulletEnabled val="1"/>
        </dgm:presLayoutVars>
      </dgm:prSet>
      <dgm:spPr/>
    </dgm:pt>
  </dgm:ptLst>
  <dgm:cxnLst>
    <dgm:cxn modelId="{9404CF01-1638-45F9-92B9-DE0F365F890D}" type="presOf" srcId="{42F1AC29-2684-4F51-BD5F-B07D8DCF4430}" destId="{51F628E2-5B1A-46B3-A3F1-05727D4D4BBD}" srcOrd="0" destOrd="9" presId="urn:microsoft.com/office/officeart/2005/8/layout/hList1"/>
    <dgm:cxn modelId="{2DBBBB07-D58B-4F03-B6B5-A5ACB2F98A4B}" srcId="{47D29DB6-71EE-4A1D-8458-3B0C869345C2}" destId="{90E6E7BC-0D99-45A0-A40C-0EB31CE6664E}" srcOrd="8" destOrd="0" parTransId="{78454D0C-2D82-425D-BBB1-9ACC4429CD70}" sibTransId="{1AEF2C6E-1045-4C5A-B46E-D6A22D70F841}"/>
    <dgm:cxn modelId="{562B040D-D3DC-487E-AB4C-982C8DAE2649}" srcId="{2D89AFFC-F8C2-47AE-A06D-9CF15D6578EF}" destId="{5980DEE6-4820-4C8C-82B6-C748C5FBCD3F}" srcOrd="2" destOrd="0" parTransId="{F1B92F44-9385-40DD-807C-465E7BF9B0E2}" sibTransId="{4D275237-E74E-4D34-99D5-6D7DC4403DAC}"/>
    <dgm:cxn modelId="{2CF0F117-E74A-4639-AC98-6FD507BD7180}" type="presOf" srcId="{FF294622-44BC-4C2C-8DD3-9DAB5F7B73E5}" destId="{51F628E2-5B1A-46B3-A3F1-05727D4D4BBD}" srcOrd="0" destOrd="3" presId="urn:microsoft.com/office/officeart/2005/8/layout/hList1"/>
    <dgm:cxn modelId="{88114D23-50B7-46AE-AFDD-A53FCCDA579A}" type="presOf" srcId="{2B88DB45-F5AA-460B-AC81-BC3633937F39}" destId="{A60164F9-F0C9-4C92-B625-13C30D4A3506}" srcOrd="0" destOrd="3" presId="urn:microsoft.com/office/officeart/2005/8/layout/hList1"/>
    <dgm:cxn modelId="{C1420F27-DF9C-4112-B302-F5506EB686E8}" srcId="{47D29DB6-71EE-4A1D-8458-3B0C869345C2}" destId="{65DA4706-F60B-4D15-AD5C-3B27ED753F90}" srcOrd="5" destOrd="0" parTransId="{1ADC8723-CF53-4E32-9C9A-E8853014EFDB}" sibTransId="{380B078A-992D-4AC2-BABE-D0640A01653B}"/>
    <dgm:cxn modelId="{EFE4C527-B4B5-4233-8DCE-5C8257830CB1}" srcId="{6EA59CF3-7682-4881-A1FD-8A37C385D08C}" destId="{2D3EFEC0-B3D7-4811-A4AF-99E5573AD7FF}" srcOrd="8" destOrd="0" parTransId="{BB21A1C8-5A9B-4BB4-91E5-0BC041DF35DE}" sibTransId="{1FA04DF4-AAE4-4292-A708-37303E85F03A}"/>
    <dgm:cxn modelId="{1E234C30-87DC-44FB-9D00-233AD27BF440}" srcId="{536D8812-008E-4864-831A-025799289C65}" destId="{47D29DB6-71EE-4A1D-8458-3B0C869345C2}" srcOrd="1" destOrd="0" parTransId="{1083A6D0-04E4-4C12-9F5B-0A72B3E99D1A}" sibTransId="{C729CF44-32C2-4CC3-8E91-7757E929E28F}"/>
    <dgm:cxn modelId="{84972232-E5F2-440B-A2F8-04D07B2ED420}" type="presOf" srcId="{AC8FAAA2-4661-4C0F-A1F0-BE52FBB11299}" destId="{A60164F9-F0C9-4C92-B625-13C30D4A3506}" srcOrd="0" destOrd="0" presId="urn:microsoft.com/office/officeart/2005/8/layout/hList1"/>
    <dgm:cxn modelId="{6C55F333-1659-4598-8E74-9AA78257BF3C}" type="presOf" srcId="{D5B8970B-B5EC-4848-8ECE-DB619788981B}" destId="{51F628E2-5B1A-46B3-A3F1-05727D4D4BBD}" srcOrd="0" destOrd="6" presId="urn:microsoft.com/office/officeart/2005/8/layout/hList1"/>
    <dgm:cxn modelId="{C8D00D37-5931-4611-86D2-D5D30C3798AE}" srcId="{47D29DB6-71EE-4A1D-8458-3B0C869345C2}" destId="{8783B1DA-00E4-4D72-BBF7-41AA87F05EDD}" srcOrd="0" destOrd="0" parTransId="{B52AA788-F75B-4DEF-BB75-55D0280582CC}" sibTransId="{07F0726D-9BFA-4B1D-99AF-307390027F12}"/>
    <dgm:cxn modelId="{9461745D-6B69-487A-AF87-2EA2506DCCA2}" type="presOf" srcId="{281E2D4A-E26E-42D9-8128-D423E75252FF}" destId="{51F628E2-5B1A-46B3-A3F1-05727D4D4BBD}" srcOrd="0" destOrd="10" presId="urn:microsoft.com/office/officeart/2005/8/layout/hList1"/>
    <dgm:cxn modelId="{E662A162-C283-42FF-8BB5-F79EC90AA0C0}" srcId="{47D29DB6-71EE-4A1D-8458-3B0C869345C2}" destId="{C0D5DC66-F4A3-48AA-B47E-AA23468F0B43}" srcOrd="2" destOrd="0" parTransId="{2163DEA5-E3B6-480B-A630-60A07C3FB408}" sibTransId="{21EC58FE-9C54-4805-A81F-02E2B3183F97}"/>
    <dgm:cxn modelId="{DB44D045-D613-492D-9FB2-97E13FA9B8BE}" srcId="{6EA59CF3-7682-4881-A1FD-8A37C385D08C}" destId="{AC8FAAA2-4661-4C0F-A1F0-BE52FBB11299}" srcOrd="0" destOrd="0" parTransId="{0504D7B7-160B-4176-B3FF-CA45BD0CDEF2}" sibTransId="{B1555E7E-BF23-403D-9514-05FD7FE87EBD}"/>
    <dgm:cxn modelId="{E278E865-2494-46A4-ABC2-7E59D8483B8C}" type="presOf" srcId="{5980DEE6-4820-4C8C-82B6-C748C5FBCD3F}" destId="{51F628E2-5B1A-46B3-A3F1-05727D4D4BBD}" srcOrd="0" destOrd="7" presId="urn:microsoft.com/office/officeart/2005/8/layout/hList1"/>
    <dgm:cxn modelId="{A1A53746-75BA-462E-A3AD-BADCCD69F689}" srcId="{6EA59CF3-7682-4881-A1FD-8A37C385D08C}" destId="{D8CC359C-3FCD-44B7-A1A6-3D02730C7AB4}" srcOrd="4" destOrd="0" parTransId="{6BEB378C-382A-43CB-BF43-961310B5A58E}" sibTransId="{C8E818E3-FEC6-43A7-A420-06262C8FB2F8}"/>
    <dgm:cxn modelId="{3255396A-3030-4032-8B6D-698180AFC124}" srcId="{536D8812-008E-4864-831A-025799289C65}" destId="{6EA59CF3-7682-4881-A1FD-8A37C385D08C}" srcOrd="0" destOrd="0" parTransId="{38CD42DF-D4BA-4781-B1BD-25FA20E47714}" sibTransId="{6A02CEC8-6685-42F6-8ABE-AEB9E53718AF}"/>
    <dgm:cxn modelId="{9199106B-7FB1-4B2F-9D9C-519EB546B2A7}" srcId="{47D29DB6-71EE-4A1D-8458-3B0C869345C2}" destId="{281E2D4A-E26E-42D9-8128-D423E75252FF}" srcOrd="7" destOrd="0" parTransId="{D046F45D-9C72-4B30-945C-7AF066C48D3F}" sibTransId="{F9828298-6473-4933-90D4-8BD4737D8A37}"/>
    <dgm:cxn modelId="{7C61484D-19E6-4031-B9D6-F3955E7FEB97}" type="presOf" srcId="{C0D5DC66-F4A3-48AA-B47E-AA23468F0B43}" destId="{51F628E2-5B1A-46B3-A3F1-05727D4D4BBD}" srcOrd="0" destOrd="2" presId="urn:microsoft.com/office/officeart/2005/8/layout/hList1"/>
    <dgm:cxn modelId="{365E5D6E-C0AE-494F-9D00-07B56033B1D7}" type="presOf" srcId="{8783B1DA-00E4-4D72-BBF7-41AA87F05EDD}" destId="{51F628E2-5B1A-46B3-A3F1-05727D4D4BBD}" srcOrd="0" destOrd="0" presId="urn:microsoft.com/office/officeart/2005/8/layout/hList1"/>
    <dgm:cxn modelId="{12C9A574-0B1E-4F99-BFC1-C4125BCD8520}" type="presOf" srcId="{90E6E7BC-0D99-45A0-A40C-0EB31CE6664E}" destId="{51F628E2-5B1A-46B3-A3F1-05727D4D4BBD}" srcOrd="0" destOrd="11" presId="urn:microsoft.com/office/officeart/2005/8/layout/hList1"/>
    <dgm:cxn modelId="{F64DB856-6B8B-4C85-B9D9-2913127217B8}" srcId="{6EA59CF3-7682-4881-A1FD-8A37C385D08C}" destId="{122790D8-EA06-4D13-B98A-6702C5208A39}" srcOrd="10" destOrd="0" parTransId="{5B3A3FD5-A291-459B-9A6A-4A1A0643EF4E}" sibTransId="{C2A3DCCE-FEBC-4C0C-A782-F74921DC5808}"/>
    <dgm:cxn modelId="{32C23359-8B65-4EDA-A6D4-E7156200372A}" srcId="{2D89AFFC-F8C2-47AE-A06D-9CF15D6578EF}" destId="{D5B8970B-B5EC-4848-8ECE-DB619788981B}" srcOrd="1" destOrd="0" parTransId="{55F395F0-B1DD-446A-B9EC-7466D871AA92}" sibTransId="{D9D63C32-EBB2-4F7C-ADBF-3CD50E0FF186}"/>
    <dgm:cxn modelId="{96B8437B-076A-44B5-AF89-5AF18CD01292}" type="presOf" srcId="{D686EF46-B9AE-4693-8A41-086CE9351805}" destId="{A60164F9-F0C9-4C92-B625-13C30D4A3506}" srcOrd="0" destOrd="9" presId="urn:microsoft.com/office/officeart/2005/8/layout/hList1"/>
    <dgm:cxn modelId="{6AC3157D-4445-4DAD-A6F2-308601AB6033}" type="presOf" srcId="{6387F700-872D-4BAC-9678-8CB57E0611DA}" destId="{51F628E2-5B1A-46B3-A3F1-05727D4D4BBD}" srcOrd="0" destOrd="1" presId="urn:microsoft.com/office/officeart/2005/8/layout/hList1"/>
    <dgm:cxn modelId="{B70FB57D-F862-4854-865E-F697EF485EE2}" srcId="{2D89AFFC-F8C2-47AE-A06D-9CF15D6578EF}" destId="{283A9352-F35F-41EE-BF7F-D0CD6FB098D9}" srcOrd="0" destOrd="0" parTransId="{41742A04-451C-4A9F-B4F3-6B06A6952201}" sibTransId="{CA4A2B24-55D5-4BFD-AA1B-7EEDD01A4917}"/>
    <dgm:cxn modelId="{B05DC57D-29DF-45ED-A303-5E80FA5172D9}" type="presOf" srcId="{47D29DB6-71EE-4A1D-8458-3B0C869345C2}" destId="{4689DAA7-B6B3-4B3B-B4FC-AE0AE775D059}" srcOrd="0" destOrd="0" presId="urn:microsoft.com/office/officeart/2005/8/layout/hList1"/>
    <dgm:cxn modelId="{9E44177F-A0BC-4C61-91DC-EE3FF4F02736}" type="presOf" srcId="{A2F19B5D-D986-4C8E-AAE6-8644B0A5D5AA}" destId="{A60164F9-F0C9-4C92-B625-13C30D4A3506}" srcOrd="0" destOrd="2" presId="urn:microsoft.com/office/officeart/2005/8/layout/hList1"/>
    <dgm:cxn modelId="{6D8FF77F-6A35-401B-907B-2F6701E31800}" type="presOf" srcId="{6EA59CF3-7682-4881-A1FD-8A37C385D08C}" destId="{0B3C078E-7081-47F5-96AF-42C11E67CF86}" srcOrd="0" destOrd="0" presId="urn:microsoft.com/office/officeart/2005/8/layout/hList1"/>
    <dgm:cxn modelId="{AB954181-AD1D-468F-81C3-4C68C6ECE996}" type="presOf" srcId="{2D3EFEC0-B3D7-4811-A4AF-99E5573AD7FF}" destId="{A60164F9-F0C9-4C92-B625-13C30D4A3506}" srcOrd="0" destOrd="8" presId="urn:microsoft.com/office/officeart/2005/8/layout/hList1"/>
    <dgm:cxn modelId="{BA805687-4739-4AF0-AF0B-3F825DC56FCD}" srcId="{6EA59CF3-7682-4881-A1FD-8A37C385D08C}" destId="{2B88DB45-F5AA-460B-AC81-BC3633937F39}" srcOrd="3" destOrd="0" parTransId="{6EE0AA94-7DEC-4D05-95EC-A22C448A5442}" sibTransId="{AD675FB5-75C6-4819-A6D2-BCC545C5E565}"/>
    <dgm:cxn modelId="{78C8D38E-09FA-49A3-9DCF-EF725268F321}" type="presOf" srcId="{65DA4706-F60B-4D15-AD5C-3B27ED753F90}" destId="{51F628E2-5B1A-46B3-A3F1-05727D4D4BBD}" srcOrd="0" destOrd="8" presId="urn:microsoft.com/office/officeart/2005/8/layout/hList1"/>
    <dgm:cxn modelId="{F7B71C93-48A1-4750-94FF-4876D88BFEA3}" srcId="{6EA59CF3-7682-4881-A1FD-8A37C385D08C}" destId="{6F3D4D8A-30E6-4000-BE90-8FA6B7C8646B}" srcOrd="1" destOrd="0" parTransId="{769625B1-3A19-4F13-8E40-4BC0277CC4A7}" sibTransId="{5AE9BAD5-FDDF-4457-840A-2FE5D7AFDCC9}"/>
    <dgm:cxn modelId="{AC09FC96-3AE5-47B0-B42A-52B04746DE1E}" type="presOf" srcId="{283A9352-F35F-41EE-BF7F-D0CD6FB098D9}" destId="{51F628E2-5B1A-46B3-A3F1-05727D4D4BBD}" srcOrd="0" destOrd="5" presId="urn:microsoft.com/office/officeart/2005/8/layout/hList1"/>
    <dgm:cxn modelId="{DA98519F-DDB7-45D2-86B9-041F5E565BD8}" type="presOf" srcId="{6F3D4D8A-30E6-4000-BE90-8FA6B7C8646B}" destId="{A60164F9-F0C9-4C92-B625-13C30D4A3506}" srcOrd="0" destOrd="1" presId="urn:microsoft.com/office/officeart/2005/8/layout/hList1"/>
    <dgm:cxn modelId="{A5BCB5A4-B7C4-46DC-BF3E-00378F5D16B3}" srcId="{47D29DB6-71EE-4A1D-8458-3B0C869345C2}" destId="{2D89AFFC-F8C2-47AE-A06D-9CF15D6578EF}" srcOrd="4" destOrd="0" parTransId="{F6B6198D-61D7-4126-921F-DDFF98EA9098}" sibTransId="{46B4C84E-333D-43F1-8DDD-4BBB347F1D7C}"/>
    <dgm:cxn modelId="{B7E671A7-3BD7-4CF9-9706-48FA3A9F2105}" type="presOf" srcId="{68EA3780-A09B-4C69-9ACD-D319382233B0}" destId="{A60164F9-F0C9-4C92-B625-13C30D4A3506}" srcOrd="0" destOrd="6" presId="urn:microsoft.com/office/officeart/2005/8/layout/hList1"/>
    <dgm:cxn modelId="{7A311AAB-EC8D-4920-91AA-D3AB35BAEC96}" type="presOf" srcId="{122790D8-EA06-4D13-B98A-6702C5208A39}" destId="{A60164F9-F0C9-4C92-B625-13C30D4A3506}" srcOrd="0" destOrd="10" presId="urn:microsoft.com/office/officeart/2005/8/layout/hList1"/>
    <dgm:cxn modelId="{77891EAB-5EBF-4CC0-8434-D6D1FBCA2A0C}" srcId="{47D29DB6-71EE-4A1D-8458-3B0C869345C2}" destId="{6387F700-872D-4BAC-9678-8CB57E0611DA}" srcOrd="1" destOrd="0" parTransId="{18A397DE-8287-4C8D-B5AE-4F9EE71E17F9}" sibTransId="{7DDD6250-364D-4BBE-9E1D-B99DE86FEB4A}"/>
    <dgm:cxn modelId="{9B3241B6-A8B3-4150-AA0A-DA7C3071FC66}" srcId="{47D29DB6-71EE-4A1D-8458-3B0C869345C2}" destId="{42F1AC29-2684-4F51-BD5F-B07D8DCF4430}" srcOrd="6" destOrd="0" parTransId="{DFC61479-A1E0-4ED6-87C2-93E37A3264D9}" sibTransId="{EEFBF527-A4DB-4B6A-9ADC-2DEAAC76FE64}"/>
    <dgm:cxn modelId="{7069E0BD-560F-4CC5-96DA-7CB3030D517A}" type="presOf" srcId="{B3CA8FA4-48F9-4309-8704-D31E6A623351}" destId="{A60164F9-F0C9-4C92-B625-13C30D4A3506}" srcOrd="0" destOrd="7" presId="urn:microsoft.com/office/officeart/2005/8/layout/hList1"/>
    <dgm:cxn modelId="{F0F535C5-012C-46C8-B41A-1B382E1B31D8}" type="presOf" srcId="{3E90CF7C-EFC0-4557-9447-DA569D41D83F}" destId="{A60164F9-F0C9-4C92-B625-13C30D4A3506}" srcOrd="0" destOrd="5" presId="urn:microsoft.com/office/officeart/2005/8/layout/hList1"/>
    <dgm:cxn modelId="{17EB81CA-DB34-4A8D-B641-63DEC6EB96E4}" type="presOf" srcId="{2D89AFFC-F8C2-47AE-A06D-9CF15D6578EF}" destId="{51F628E2-5B1A-46B3-A3F1-05727D4D4BBD}" srcOrd="0" destOrd="4" presId="urn:microsoft.com/office/officeart/2005/8/layout/hList1"/>
    <dgm:cxn modelId="{A83873CB-B269-4FE9-9D33-5B88E60CE156}" srcId="{6EA59CF3-7682-4881-A1FD-8A37C385D08C}" destId="{B3CA8FA4-48F9-4309-8704-D31E6A623351}" srcOrd="7" destOrd="0" parTransId="{C17CEFA5-17F9-4DDA-940A-1C3B53C1854C}" sibTransId="{5F790F66-C70B-44A7-B9C8-E196DDB8DF55}"/>
    <dgm:cxn modelId="{31912CCC-9D0B-4568-B4B1-CB886DDC2DEC}" type="presOf" srcId="{D8CC359C-3FCD-44B7-A1A6-3D02730C7AB4}" destId="{A60164F9-F0C9-4C92-B625-13C30D4A3506}" srcOrd="0" destOrd="4" presId="urn:microsoft.com/office/officeart/2005/8/layout/hList1"/>
    <dgm:cxn modelId="{63DE06E3-02E2-4BC9-B9C6-8075E9F29731}" srcId="{47D29DB6-71EE-4A1D-8458-3B0C869345C2}" destId="{FF294622-44BC-4C2C-8DD3-9DAB5F7B73E5}" srcOrd="3" destOrd="0" parTransId="{3F116F01-1A7A-4EAB-98FC-B4A90C1A63DE}" sibTransId="{0F7572B0-C5D1-4DDD-BD9D-7A6FEED6B30E}"/>
    <dgm:cxn modelId="{00A03BE3-3797-434A-9D36-9DFEDF4F2A14}" srcId="{6EA59CF3-7682-4881-A1FD-8A37C385D08C}" destId="{68EA3780-A09B-4C69-9ACD-D319382233B0}" srcOrd="6" destOrd="0" parTransId="{EAE41E1C-296B-4A4E-BD48-C77E63D0FB8B}" sibTransId="{CDE80536-34CB-46C4-B4E2-CB0103F757DA}"/>
    <dgm:cxn modelId="{CAB37BE5-2528-4E63-B495-8296480BB1AB}" srcId="{6EA59CF3-7682-4881-A1FD-8A37C385D08C}" destId="{3E90CF7C-EFC0-4557-9447-DA569D41D83F}" srcOrd="5" destOrd="0" parTransId="{AA8AC853-E036-4A35-8F85-AD2601A92D1F}" sibTransId="{ACA953E7-D69D-4306-8992-7D0FA5ACA265}"/>
    <dgm:cxn modelId="{6F2598EE-1FA6-4569-B308-E3025D04310F}" srcId="{6EA59CF3-7682-4881-A1FD-8A37C385D08C}" destId="{A2F19B5D-D986-4C8E-AAE6-8644B0A5D5AA}" srcOrd="2" destOrd="0" parTransId="{478E67D8-0A3C-429E-9F45-252A91049677}" sibTransId="{E4E5FA35-147D-4531-8582-96BA6BE451C9}"/>
    <dgm:cxn modelId="{2EA5F0F4-CE6C-4132-A441-6C91BDF8FFB1}" srcId="{6EA59CF3-7682-4881-A1FD-8A37C385D08C}" destId="{D686EF46-B9AE-4693-8A41-086CE9351805}" srcOrd="9" destOrd="0" parTransId="{741D09B9-8273-4C95-B74C-E94F5B3C5257}" sibTransId="{E82B210E-DFBE-4967-96AA-DEB6D2112026}"/>
    <dgm:cxn modelId="{04BACCF8-D2C0-43E4-80D4-B3A1B829B5EF}" type="presOf" srcId="{536D8812-008E-4864-831A-025799289C65}" destId="{E0E0735D-B754-4A81-86F3-F1E940DE40C5}" srcOrd="0" destOrd="0" presId="urn:microsoft.com/office/officeart/2005/8/layout/hList1"/>
    <dgm:cxn modelId="{D9DE3547-BE22-4BBC-AE59-2D8337AF34BF}" type="presParOf" srcId="{E0E0735D-B754-4A81-86F3-F1E940DE40C5}" destId="{65A1692B-267D-44F6-A641-2F7B9D74405A}" srcOrd="0" destOrd="0" presId="urn:microsoft.com/office/officeart/2005/8/layout/hList1"/>
    <dgm:cxn modelId="{E63830DA-B327-4C92-9E4B-F49DB01DF969}" type="presParOf" srcId="{65A1692B-267D-44F6-A641-2F7B9D74405A}" destId="{0B3C078E-7081-47F5-96AF-42C11E67CF86}" srcOrd="0" destOrd="0" presId="urn:microsoft.com/office/officeart/2005/8/layout/hList1"/>
    <dgm:cxn modelId="{C55A6978-4166-48E2-BE6C-0EAE14050D5F}" type="presParOf" srcId="{65A1692B-267D-44F6-A641-2F7B9D74405A}" destId="{A60164F9-F0C9-4C92-B625-13C30D4A3506}" srcOrd="1" destOrd="0" presId="urn:microsoft.com/office/officeart/2005/8/layout/hList1"/>
    <dgm:cxn modelId="{9D33C44A-7699-45AC-896A-A4DAA50271A5}" type="presParOf" srcId="{E0E0735D-B754-4A81-86F3-F1E940DE40C5}" destId="{5D9ACA70-ECA2-45D9-95EC-790D041AB9A8}" srcOrd="1" destOrd="0" presId="urn:microsoft.com/office/officeart/2005/8/layout/hList1"/>
    <dgm:cxn modelId="{9D56944F-A661-4539-BBAC-360F87904601}" type="presParOf" srcId="{E0E0735D-B754-4A81-86F3-F1E940DE40C5}" destId="{C631F70E-C47D-4399-A7D4-F32488D1DCB3}" srcOrd="2" destOrd="0" presId="urn:microsoft.com/office/officeart/2005/8/layout/hList1"/>
    <dgm:cxn modelId="{CBF10C07-622D-4B3F-BDCA-4312F4A686B0}" type="presParOf" srcId="{C631F70E-C47D-4399-A7D4-F32488D1DCB3}" destId="{4689DAA7-B6B3-4B3B-B4FC-AE0AE775D059}" srcOrd="0" destOrd="0" presId="urn:microsoft.com/office/officeart/2005/8/layout/hList1"/>
    <dgm:cxn modelId="{DBF60C21-D3D6-4170-BBBF-C16C2FEEEAFD}" type="presParOf" srcId="{C631F70E-C47D-4399-A7D4-F32488D1DCB3}" destId="{51F628E2-5B1A-46B3-A3F1-05727D4D4BB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E2F81E-4146-4D5B-B14F-49A9DF3B9719}" type="doc">
      <dgm:prSet loTypeId="urn:microsoft.com/office/officeart/2005/8/layout/hProcess4" loCatId="process" qsTypeId="urn:microsoft.com/office/officeart/2005/8/quickstyle/3d3" qsCatId="3D" csTypeId="urn:microsoft.com/office/officeart/2005/8/colors/colorful5" csCatId="colorful" phldr="1"/>
      <dgm:spPr/>
    </dgm:pt>
    <dgm:pt modelId="{63A05F41-8039-4706-AAEA-C5996A93B079}">
      <dgm:prSet phldrT="[Texte]"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SALAIRE DE BASE</a:t>
          </a:r>
        </a:p>
      </dgm:t>
    </dgm:pt>
    <dgm:pt modelId="{151362DC-3E2C-4205-B1C2-9B9992051DDF}" type="parTrans" cxnId="{CAD915A9-5D54-4B29-B53A-77CBE684D8F0}">
      <dgm:prSet/>
      <dgm:spPr/>
      <dgm:t>
        <a:bodyPr/>
        <a:lstStyle/>
        <a:p>
          <a:endParaRPr lang="fr-FR" sz="1400"/>
        </a:p>
      </dgm:t>
    </dgm:pt>
    <dgm:pt modelId="{0DB992E5-1229-40B3-9F23-014817C85DF5}" type="sibTrans" cxnId="{CAD915A9-5D54-4B29-B53A-77CBE684D8F0}">
      <dgm:prSet/>
      <dgm:spPr/>
      <dgm:t>
        <a:bodyPr/>
        <a:lstStyle/>
        <a:p>
          <a:endParaRPr lang="fr-FR" sz="1400"/>
        </a:p>
      </dgm:t>
    </dgm:pt>
    <dgm:pt modelId="{935FBD7E-5D7F-43C4-8A3C-37FA107643C5}">
      <dgm:prSet phldrT="[Texte]"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SALAIRE TOTAL</a:t>
          </a:r>
        </a:p>
      </dgm:t>
    </dgm:pt>
    <dgm:pt modelId="{210C01DD-BE05-46EF-9881-E9942E4379A0}" type="parTrans" cxnId="{35265819-618D-48FE-97B6-71D4DA6B8B97}">
      <dgm:prSet/>
      <dgm:spPr/>
      <dgm:t>
        <a:bodyPr/>
        <a:lstStyle/>
        <a:p>
          <a:endParaRPr lang="fr-FR" sz="1400"/>
        </a:p>
      </dgm:t>
    </dgm:pt>
    <dgm:pt modelId="{0FADBB8A-272F-43F0-A0F7-5060EB104A77}" type="sibTrans" cxnId="{35265819-618D-48FE-97B6-71D4DA6B8B97}">
      <dgm:prSet/>
      <dgm:spPr/>
      <dgm:t>
        <a:bodyPr/>
        <a:lstStyle/>
        <a:p>
          <a:endParaRPr lang="fr-FR" sz="1400"/>
        </a:p>
      </dgm:t>
    </dgm:pt>
    <dgm:pt modelId="{551F18A9-3DDB-415C-A57B-9FEAE0C57132}">
      <dgm:prSet phldrT="[Texte]"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TOTAL CASH</a:t>
          </a:r>
          <a:endParaRPr lang="fr-FR" sz="12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97C3595-02CE-4044-A13C-6CF30432585C}" type="parTrans" cxnId="{E1AE2695-2A6E-47A5-836C-13DAF091AE90}">
      <dgm:prSet/>
      <dgm:spPr/>
      <dgm:t>
        <a:bodyPr/>
        <a:lstStyle/>
        <a:p>
          <a:endParaRPr lang="fr-FR" sz="1400"/>
        </a:p>
      </dgm:t>
    </dgm:pt>
    <dgm:pt modelId="{05D29773-0573-4D12-9DF4-8360EC2FB627}" type="sibTrans" cxnId="{E1AE2695-2A6E-47A5-836C-13DAF091AE90}">
      <dgm:prSet/>
      <dgm:spPr/>
      <dgm:t>
        <a:bodyPr/>
        <a:lstStyle/>
        <a:p>
          <a:endParaRPr lang="fr-FR" sz="1400"/>
        </a:p>
      </dgm:t>
    </dgm:pt>
    <dgm:pt modelId="{77F0B2C6-4462-4454-9F75-699518E23E33}">
      <dgm:prSet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Salaire de base annuel y compris 13</a:t>
          </a:r>
          <a:r>
            <a:rPr lang="fr-FR" sz="1200" baseline="30000" dirty="0">
              <a:latin typeface="Calibri" panose="020F0502020204030204" pitchFamily="34" charset="0"/>
              <a:cs typeface="Calibri" panose="020F0502020204030204" pitchFamily="34" charset="0"/>
            </a:rPr>
            <a:t>ème</a:t>
          </a:r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 mois.</a:t>
          </a:r>
        </a:p>
      </dgm:t>
    </dgm:pt>
    <dgm:pt modelId="{72442C41-E23A-4412-8F99-59197A73E8C2}" type="parTrans" cxnId="{67D10E90-6AF9-4F1F-8AC8-D141F307A1AC}">
      <dgm:prSet/>
      <dgm:spPr/>
      <dgm:t>
        <a:bodyPr/>
        <a:lstStyle/>
        <a:p>
          <a:endParaRPr lang="fr-FR" sz="1400"/>
        </a:p>
      </dgm:t>
    </dgm:pt>
    <dgm:pt modelId="{A2D9BAE0-EF6A-4A94-BAFA-6A626BFDFBC8}" type="sibTrans" cxnId="{67D10E90-6AF9-4F1F-8AC8-D141F307A1AC}">
      <dgm:prSet/>
      <dgm:spPr/>
      <dgm:t>
        <a:bodyPr/>
        <a:lstStyle/>
        <a:p>
          <a:endParaRPr lang="fr-FR" sz="1400"/>
        </a:p>
      </dgm:t>
    </dgm:pt>
    <dgm:pt modelId="{F436FC05-2785-4441-BA8D-81A356F47CC5}">
      <dgm:prSet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Salaire total hors majorations</a:t>
          </a:r>
        </a:p>
      </dgm:t>
    </dgm:pt>
    <dgm:pt modelId="{891A0D4C-0219-47C9-B4E5-AEF2326D812F}" type="parTrans" cxnId="{8E2190C7-052B-4A6C-9F2C-0D57B93FB46B}">
      <dgm:prSet/>
      <dgm:spPr/>
      <dgm:t>
        <a:bodyPr/>
        <a:lstStyle/>
        <a:p>
          <a:endParaRPr lang="fr-FR" sz="1400"/>
        </a:p>
      </dgm:t>
    </dgm:pt>
    <dgm:pt modelId="{C0C3BB43-F555-4E42-86F7-1C8FB5D53EC1}" type="sibTrans" cxnId="{8E2190C7-052B-4A6C-9F2C-0D57B93FB46B}">
      <dgm:prSet/>
      <dgm:spPr/>
      <dgm:t>
        <a:bodyPr/>
        <a:lstStyle/>
        <a:p>
          <a:endParaRPr lang="fr-FR" sz="1400"/>
        </a:p>
      </dgm:t>
    </dgm:pt>
    <dgm:pt modelId="{7D1BF7BB-4846-4B68-B57F-04243EA1313F}">
      <dgm:prSet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Salaire total</a:t>
          </a:r>
        </a:p>
      </dgm:t>
    </dgm:pt>
    <dgm:pt modelId="{1C05B0B8-CF3F-4EC6-A93F-10C9B1007C6D}" type="parTrans" cxnId="{0805B300-5742-473B-95F3-266202F1B550}">
      <dgm:prSet/>
      <dgm:spPr/>
      <dgm:t>
        <a:bodyPr/>
        <a:lstStyle/>
        <a:p>
          <a:endParaRPr lang="fr-FR" sz="1400"/>
        </a:p>
      </dgm:t>
    </dgm:pt>
    <dgm:pt modelId="{9003E119-CCC4-4433-9219-20225F8E5DF9}" type="sibTrans" cxnId="{0805B300-5742-473B-95F3-266202F1B550}">
      <dgm:prSet/>
      <dgm:spPr/>
      <dgm:t>
        <a:bodyPr/>
        <a:lstStyle/>
        <a:p>
          <a:endParaRPr lang="fr-FR" sz="1400"/>
        </a:p>
      </dgm:t>
    </dgm:pt>
    <dgm:pt modelId="{C50B95F8-9397-41D0-B6E6-20AA5A16C771}">
      <dgm:prSet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Majorations</a:t>
          </a:r>
        </a:p>
      </dgm:t>
    </dgm:pt>
    <dgm:pt modelId="{5CEC3AAB-1DCA-4D9D-A8BF-7A5AED67B84C}" type="parTrans" cxnId="{DE50E2C0-642E-4579-8301-17EC3258067C}">
      <dgm:prSet/>
      <dgm:spPr/>
      <dgm:t>
        <a:bodyPr/>
        <a:lstStyle/>
        <a:p>
          <a:endParaRPr lang="fr-FR"/>
        </a:p>
      </dgm:t>
    </dgm:pt>
    <dgm:pt modelId="{C6AD8AAE-CA70-4511-A04F-AD61B68F6820}" type="sibTrans" cxnId="{DE50E2C0-642E-4579-8301-17EC3258067C}">
      <dgm:prSet/>
      <dgm:spPr/>
      <dgm:t>
        <a:bodyPr/>
        <a:lstStyle/>
        <a:p>
          <a:endParaRPr lang="fr-FR"/>
        </a:p>
      </dgm:t>
    </dgm:pt>
    <dgm:pt modelId="{8CE51450-D835-4F30-8293-6144141A77E5}">
      <dgm:prSet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Intéressement</a:t>
          </a:r>
        </a:p>
      </dgm:t>
    </dgm:pt>
    <dgm:pt modelId="{DC4CACC4-2BE0-4A9B-A37C-D2B9428F8EF0}" type="parTrans" cxnId="{6392193E-4D44-4E0F-BBE7-9369F8C01578}">
      <dgm:prSet/>
      <dgm:spPr/>
      <dgm:t>
        <a:bodyPr/>
        <a:lstStyle/>
        <a:p>
          <a:endParaRPr lang="fr-FR"/>
        </a:p>
      </dgm:t>
    </dgm:pt>
    <dgm:pt modelId="{C87A6E09-9156-45F1-BA27-FDDC0398CF17}" type="sibTrans" cxnId="{6392193E-4D44-4E0F-BBE7-9369F8C01578}">
      <dgm:prSet/>
      <dgm:spPr/>
      <dgm:t>
        <a:bodyPr/>
        <a:lstStyle/>
        <a:p>
          <a:endParaRPr lang="fr-FR"/>
        </a:p>
      </dgm:t>
    </dgm:pt>
    <dgm:pt modelId="{215B66C6-88C6-40EE-B85B-3E002C49CB81}">
      <dgm:prSet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Participation</a:t>
          </a:r>
        </a:p>
      </dgm:t>
    </dgm:pt>
    <dgm:pt modelId="{BD4EEE05-CE55-44E0-A35F-85F8485000D2}" type="parTrans" cxnId="{30A06A2D-86BD-4AA5-B8C3-17DD4B9A21FC}">
      <dgm:prSet/>
      <dgm:spPr/>
      <dgm:t>
        <a:bodyPr/>
        <a:lstStyle/>
        <a:p>
          <a:endParaRPr lang="fr-FR"/>
        </a:p>
      </dgm:t>
    </dgm:pt>
    <dgm:pt modelId="{ACB35DF6-2D4F-4ACE-AE5A-07A93259ADAC}" type="sibTrans" cxnId="{30A06A2D-86BD-4AA5-B8C3-17DD4B9A21FC}">
      <dgm:prSet/>
      <dgm:spPr/>
      <dgm:t>
        <a:bodyPr/>
        <a:lstStyle/>
        <a:p>
          <a:endParaRPr lang="fr-FR"/>
        </a:p>
      </dgm:t>
    </dgm:pt>
    <dgm:pt modelId="{25387E94-E5F7-4300-BB26-B417DAA6F27B}">
      <dgm:prSet custT="1"/>
      <dgm:spPr/>
      <dgm:t>
        <a:bodyPr/>
        <a:lstStyle/>
        <a:p>
          <a:r>
            <a:rPr lang="fr-FR" sz="1200" b="1" dirty="0">
              <a:latin typeface="Calibri" panose="020F0502020204030204" pitchFamily="34" charset="0"/>
              <a:cs typeface="Calibri" panose="020F0502020204030204" pitchFamily="34" charset="0"/>
            </a:rPr>
            <a:t>SALAIRE TOTAL HORS MAJO.</a:t>
          </a:r>
        </a:p>
      </dgm:t>
    </dgm:pt>
    <dgm:pt modelId="{8C7B028D-A51F-4A52-AC01-3DCE77F8044F}" type="parTrans" cxnId="{18C31344-55C2-471C-96F1-776EDB5B608C}">
      <dgm:prSet/>
      <dgm:spPr/>
      <dgm:t>
        <a:bodyPr/>
        <a:lstStyle/>
        <a:p>
          <a:endParaRPr lang="fr-FR"/>
        </a:p>
      </dgm:t>
    </dgm:pt>
    <dgm:pt modelId="{3556200B-82B0-43C0-9D63-6734787D3722}" type="sibTrans" cxnId="{18C31344-55C2-471C-96F1-776EDB5B608C}">
      <dgm:prSet/>
      <dgm:spPr/>
      <dgm:t>
        <a:bodyPr/>
        <a:lstStyle/>
        <a:p>
          <a:endParaRPr lang="fr-FR"/>
        </a:p>
      </dgm:t>
    </dgm:pt>
    <dgm:pt modelId="{264062EF-F695-4850-9FAA-202705FE4596}">
      <dgm:prSet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Salaire de base</a:t>
          </a:r>
        </a:p>
      </dgm:t>
    </dgm:pt>
    <dgm:pt modelId="{BAB2B91E-CBBD-4616-89B1-A4121C17FFD6}" type="parTrans" cxnId="{CC2FC042-4482-4EFE-830C-2F8D0D8C74CC}">
      <dgm:prSet/>
      <dgm:spPr/>
      <dgm:t>
        <a:bodyPr/>
        <a:lstStyle/>
        <a:p>
          <a:endParaRPr lang="fr-FR"/>
        </a:p>
      </dgm:t>
    </dgm:pt>
    <dgm:pt modelId="{11C4186A-10E2-406A-81C1-13D34D7EEBB7}" type="sibTrans" cxnId="{CC2FC042-4482-4EFE-830C-2F8D0D8C74CC}">
      <dgm:prSet/>
      <dgm:spPr/>
      <dgm:t>
        <a:bodyPr/>
        <a:lstStyle/>
        <a:p>
          <a:endParaRPr lang="fr-FR"/>
        </a:p>
      </dgm:t>
    </dgm:pt>
    <dgm:pt modelId="{4A8AE8BF-8E55-49AA-A38E-3627FB47C4B5}">
      <dgm:prSet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Bonus</a:t>
          </a:r>
        </a:p>
      </dgm:t>
    </dgm:pt>
    <dgm:pt modelId="{CDB533B2-C4AF-4576-A7F0-7600328AC164}" type="parTrans" cxnId="{30DE2719-10B1-456D-8D0C-6BF7EB592EBE}">
      <dgm:prSet/>
      <dgm:spPr/>
      <dgm:t>
        <a:bodyPr/>
        <a:lstStyle/>
        <a:p>
          <a:endParaRPr lang="fr-FR"/>
        </a:p>
      </dgm:t>
    </dgm:pt>
    <dgm:pt modelId="{3C303A16-1417-4016-8592-60194712787A}" type="sibTrans" cxnId="{30DE2719-10B1-456D-8D0C-6BF7EB592EBE}">
      <dgm:prSet/>
      <dgm:spPr/>
      <dgm:t>
        <a:bodyPr/>
        <a:lstStyle/>
        <a:p>
          <a:endParaRPr lang="fr-FR"/>
        </a:p>
      </dgm:t>
    </dgm:pt>
    <dgm:pt modelId="{5C5BDAB2-099E-4583-8A37-0F6AA51AACBD}">
      <dgm:prSet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Primes d’ancienneté</a:t>
          </a:r>
        </a:p>
      </dgm:t>
    </dgm:pt>
    <dgm:pt modelId="{DDEFBB79-5DBB-42FA-A7EC-401621F37282}" type="parTrans" cxnId="{017B49D7-6EC2-4E0D-8681-C124E284A6E3}">
      <dgm:prSet/>
      <dgm:spPr/>
      <dgm:t>
        <a:bodyPr/>
        <a:lstStyle/>
        <a:p>
          <a:endParaRPr lang="fr-FR"/>
        </a:p>
      </dgm:t>
    </dgm:pt>
    <dgm:pt modelId="{ED25639D-1B06-456E-B22B-E2866D548C3E}" type="sibTrans" cxnId="{017B49D7-6EC2-4E0D-8681-C124E284A6E3}">
      <dgm:prSet/>
      <dgm:spPr/>
      <dgm:t>
        <a:bodyPr/>
        <a:lstStyle/>
        <a:p>
          <a:endParaRPr lang="fr-FR"/>
        </a:p>
      </dgm:t>
    </dgm:pt>
    <dgm:pt modelId="{70679B45-9E96-48E4-B8AA-E9E502EBE139}">
      <dgm:prSet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Primes d’équipe</a:t>
          </a:r>
        </a:p>
      </dgm:t>
    </dgm:pt>
    <dgm:pt modelId="{0914837A-E60F-4377-BD72-D9B35A588FF0}" type="parTrans" cxnId="{202C8747-196C-4085-956E-D4527389D9F9}">
      <dgm:prSet/>
      <dgm:spPr/>
      <dgm:t>
        <a:bodyPr/>
        <a:lstStyle/>
        <a:p>
          <a:endParaRPr lang="fr-FR"/>
        </a:p>
      </dgm:t>
    </dgm:pt>
    <dgm:pt modelId="{0C5DEC1A-236E-4E89-B901-58D0F639CA43}" type="sibTrans" cxnId="{202C8747-196C-4085-956E-D4527389D9F9}">
      <dgm:prSet/>
      <dgm:spPr/>
      <dgm:t>
        <a:bodyPr/>
        <a:lstStyle/>
        <a:p>
          <a:endParaRPr lang="fr-FR"/>
        </a:p>
      </dgm:t>
    </dgm:pt>
    <dgm:pt modelId="{505B7217-5FC2-4FFC-8019-36605A1A1814}">
      <dgm:prSet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Autres primes liées au poste </a:t>
          </a:r>
        </a:p>
      </dgm:t>
    </dgm:pt>
    <dgm:pt modelId="{DD75B67E-09C1-4E16-82B9-9A6D63650F8D}" type="parTrans" cxnId="{6A15236A-E30F-471E-80E9-BE83B8F89E60}">
      <dgm:prSet/>
      <dgm:spPr/>
      <dgm:t>
        <a:bodyPr/>
        <a:lstStyle/>
        <a:p>
          <a:endParaRPr lang="fr-FR"/>
        </a:p>
      </dgm:t>
    </dgm:pt>
    <dgm:pt modelId="{C5C86E91-33C7-4A53-8DAE-D7D853203789}" type="sibTrans" cxnId="{6A15236A-E30F-471E-80E9-BE83B8F89E60}">
      <dgm:prSet/>
      <dgm:spPr/>
      <dgm:t>
        <a:bodyPr/>
        <a:lstStyle/>
        <a:p>
          <a:endParaRPr lang="fr-FR"/>
        </a:p>
      </dgm:t>
    </dgm:pt>
    <dgm:pt modelId="{E06070E7-BD9C-4FAF-B59A-DAC78BCDF13E}">
      <dgm:prSet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Primes non liées aux conditions de travail </a:t>
          </a:r>
        </a:p>
      </dgm:t>
    </dgm:pt>
    <dgm:pt modelId="{3A20C935-D457-4F41-9264-BDAA4B554492}" type="parTrans" cxnId="{E1859609-34D1-4E9D-9F1D-B16C50A92A55}">
      <dgm:prSet/>
      <dgm:spPr/>
      <dgm:t>
        <a:bodyPr/>
        <a:lstStyle/>
        <a:p>
          <a:endParaRPr lang="fr-FR"/>
        </a:p>
      </dgm:t>
    </dgm:pt>
    <dgm:pt modelId="{8CB67414-7F84-4AAD-9646-718481087A50}" type="sibTrans" cxnId="{E1859609-34D1-4E9D-9F1D-B16C50A92A55}">
      <dgm:prSet/>
      <dgm:spPr/>
      <dgm:t>
        <a:bodyPr/>
        <a:lstStyle/>
        <a:p>
          <a:endParaRPr lang="fr-FR"/>
        </a:p>
      </dgm:t>
    </dgm:pt>
    <dgm:pt modelId="{F4280AC0-9550-4C6D-8427-087AEE8388D9}">
      <dgm:prSet custT="1"/>
      <dgm:spPr/>
      <dgm:t>
        <a:bodyPr/>
        <a:lstStyle/>
        <a:p>
          <a:endParaRPr lang="fr-FR" sz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CF209F9-4052-4C2C-9877-D1A3F9159650}" type="parTrans" cxnId="{C539F1CE-5121-4E37-A1AB-924622D5E6C0}">
      <dgm:prSet/>
      <dgm:spPr/>
      <dgm:t>
        <a:bodyPr/>
        <a:lstStyle/>
        <a:p>
          <a:endParaRPr lang="fr-FR"/>
        </a:p>
      </dgm:t>
    </dgm:pt>
    <dgm:pt modelId="{D01EDB23-2304-4729-A0E8-0EEE23F12987}" type="sibTrans" cxnId="{C539F1CE-5121-4E37-A1AB-924622D5E6C0}">
      <dgm:prSet/>
      <dgm:spPr/>
      <dgm:t>
        <a:bodyPr/>
        <a:lstStyle/>
        <a:p>
          <a:endParaRPr lang="fr-FR"/>
        </a:p>
      </dgm:t>
    </dgm:pt>
    <dgm:pt modelId="{AB0964AB-18A8-4537-A2D4-ECB254C16A3A}" type="pres">
      <dgm:prSet presAssocID="{DEE2F81E-4146-4D5B-B14F-49A9DF3B9719}" presName="Name0" presStyleCnt="0">
        <dgm:presLayoutVars>
          <dgm:dir/>
          <dgm:animLvl val="lvl"/>
          <dgm:resizeHandles val="exact"/>
        </dgm:presLayoutVars>
      </dgm:prSet>
      <dgm:spPr/>
    </dgm:pt>
    <dgm:pt modelId="{EA0EF6BF-1F1B-45B8-8AF6-E3206F60125E}" type="pres">
      <dgm:prSet presAssocID="{DEE2F81E-4146-4D5B-B14F-49A9DF3B9719}" presName="tSp" presStyleCnt="0"/>
      <dgm:spPr/>
    </dgm:pt>
    <dgm:pt modelId="{76619177-41B8-4DB5-B217-09DB2DDF9E79}" type="pres">
      <dgm:prSet presAssocID="{DEE2F81E-4146-4D5B-B14F-49A9DF3B9719}" presName="bSp" presStyleCnt="0"/>
      <dgm:spPr/>
    </dgm:pt>
    <dgm:pt modelId="{DD945283-7F7B-42A1-B6AF-E85CEDA474CE}" type="pres">
      <dgm:prSet presAssocID="{DEE2F81E-4146-4D5B-B14F-49A9DF3B9719}" presName="process" presStyleCnt="0"/>
      <dgm:spPr/>
    </dgm:pt>
    <dgm:pt modelId="{1608E59C-D7FE-4CCC-97CF-D4DCDB566157}" type="pres">
      <dgm:prSet presAssocID="{63A05F41-8039-4706-AAEA-C5996A93B079}" presName="composite1" presStyleCnt="0"/>
      <dgm:spPr/>
    </dgm:pt>
    <dgm:pt modelId="{4A0AD85E-AA8D-40A9-BD1D-E215EC229F28}" type="pres">
      <dgm:prSet presAssocID="{63A05F41-8039-4706-AAEA-C5996A93B079}" presName="dummyNode1" presStyleLbl="node1" presStyleIdx="0" presStyleCnt="4"/>
      <dgm:spPr/>
    </dgm:pt>
    <dgm:pt modelId="{FB110BFF-FEE3-46CD-BD2D-2456C118B956}" type="pres">
      <dgm:prSet presAssocID="{63A05F41-8039-4706-AAEA-C5996A93B079}" presName="childNode1" presStyleLbl="bgAcc1" presStyleIdx="0" presStyleCnt="4" custLinFactNeighborX="1615" custLinFactNeighborY="-5227">
        <dgm:presLayoutVars>
          <dgm:bulletEnabled val="1"/>
        </dgm:presLayoutVars>
      </dgm:prSet>
      <dgm:spPr/>
    </dgm:pt>
    <dgm:pt modelId="{9CC1F5C2-1DD5-4D70-8112-B27CAD0425DA}" type="pres">
      <dgm:prSet presAssocID="{63A05F41-8039-4706-AAEA-C5996A93B079}" presName="childNode1tx" presStyleLbl="bgAcc1" presStyleIdx="0" presStyleCnt="4">
        <dgm:presLayoutVars>
          <dgm:bulletEnabled val="1"/>
        </dgm:presLayoutVars>
      </dgm:prSet>
      <dgm:spPr/>
    </dgm:pt>
    <dgm:pt modelId="{3AF64252-295E-4BA8-B32C-A344256BD1AE}" type="pres">
      <dgm:prSet presAssocID="{63A05F41-8039-4706-AAEA-C5996A93B079}" presName="parentNode1" presStyleLbl="node1" presStyleIdx="0" presStyleCnt="4">
        <dgm:presLayoutVars>
          <dgm:chMax val="1"/>
          <dgm:bulletEnabled val="1"/>
        </dgm:presLayoutVars>
      </dgm:prSet>
      <dgm:spPr/>
    </dgm:pt>
    <dgm:pt modelId="{380A540B-6B35-41AF-A2F8-2488ADA44C66}" type="pres">
      <dgm:prSet presAssocID="{63A05F41-8039-4706-AAEA-C5996A93B079}" presName="connSite1" presStyleCnt="0"/>
      <dgm:spPr/>
    </dgm:pt>
    <dgm:pt modelId="{13956257-6637-4983-BAAB-E15ACA0793E6}" type="pres">
      <dgm:prSet presAssocID="{0DB992E5-1229-40B3-9F23-014817C85DF5}" presName="Name9" presStyleLbl="sibTrans2D1" presStyleIdx="0" presStyleCnt="3" custLinFactNeighborX="4117" custLinFactNeighborY="27537"/>
      <dgm:spPr/>
    </dgm:pt>
    <dgm:pt modelId="{5D652DBF-A288-44E6-8BCF-1DBC9AF570A1}" type="pres">
      <dgm:prSet presAssocID="{25387E94-E5F7-4300-BB26-B417DAA6F27B}" presName="composite2" presStyleCnt="0"/>
      <dgm:spPr/>
    </dgm:pt>
    <dgm:pt modelId="{D83EB2E5-73E6-43B7-BC02-8BBB189D20D1}" type="pres">
      <dgm:prSet presAssocID="{25387E94-E5F7-4300-BB26-B417DAA6F27B}" presName="dummyNode2" presStyleLbl="node1" presStyleIdx="0" presStyleCnt="4"/>
      <dgm:spPr/>
    </dgm:pt>
    <dgm:pt modelId="{36C9FB7B-8D15-44BA-945C-5815BF9F4DF9}" type="pres">
      <dgm:prSet presAssocID="{25387E94-E5F7-4300-BB26-B417DAA6F27B}" presName="childNode2" presStyleLbl="bgAcc1" presStyleIdx="1" presStyleCnt="4" custScaleX="138660" custScaleY="226387" custLinFactNeighborX="1820" custLinFactNeighborY="-13349">
        <dgm:presLayoutVars>
          <dgm:bulletEnabled val="1"/>
        </dgm:presLayoutVars>
      </dgm:prSet>
      <dgm:spPr/>
    </dgm:pt>
    <dgm:pt modelId="{9DBC0379-7ACF-4D0D-9AAB-6B3A30D255EC}" type="pres">
      <dgm:prSet presAssocID="{25387E94-E5F7-4300-BB26-B417DAA6F27B}" presName="childNode2tx" presStyleLbl="bgAcc1" presStyleIdx="1" presStyleCnt="4">
        <dgm:presLayoutVars>
          <dgm:bulletEnabled val="1"/>
        </dgm:presLayoutVars>
      </dgm:prSet>
      <dgm:spPr/>
    </dgm:pt>
    <dgm:pt modelId="{B30C7E21-EE8C-4339-B708-524CB3E2D1AD}" type="pres">
      <dgm:prSet presAssocID="{25387E94-E5F7-4300-BB26-B417DAA6F27B}" presName="parentNode2" presStyleLbl="node1" presStyleIdx="1" presStyleCnt="4" custLinFactY="-68863" custLinFactNeighborX="-18013" custLinFactNeighborY="-100000">
        <dgm:presLayoutVars>
          <dgm:chMax val="0"/>
          <dgm:bulletEnabled val="1"/>
        </dgm:presLayoutVars>
      </dgm:prSet>
      <dgm:spPr/>
    </dgm:pt>
    <dgm:pt modelId="{D6740F48-9E19-4D81-97A6-4BFCEF1C60D3}" type="pres">
      <dgm:prSet presAssocID="{25387E94-E5F7-4300-BB26-B417DAA6F27B}" presName="connSite2" presStyleCnt="0"/>
      <dgm:spPr/>
    </dgm:pt>
    <dgm:pt modelId="{AB1F80F6-C6A2-4E66-9D42-07CAF57C7A08}" type="pres">
      <dgm:prSet presAssocID="{3556200B-82B0-43C0-9D63-6734787D3722}" presName="Name18" presStyleLbl="sibTrans2D1" presStyleIdx="1" presStyleCnt="3" custScaleX="119348" custLinFactNeighborX="14362" custLinFactNeighborY="-919"/>
      <dgm:spPr/>
    </dgm:pt>
    <dgm:pt modelId="{44308E02-9306-4365-9589-9D57F788AF8C}" type="pres">
      <dgm:prSet presAssocID="{935FBD7E-5D7F-43C4-8A3C-37FA107643C5}" presName="composite1" presStyleCnt="0"/>
      <dgm:spPr/>
    </dgm:pt>
    <dgm:pt modelId="{A9681DD4-AA05-4E16-B28F-F8108F9FF858}" type="pres">
      <dgm:prSet presAssocID="{935FBD7E-5D7F-43C4-8A3C-37FA107643C5}" presName="dummyNode1" presStyleLbl="node1" presStyleIdx="1" presStyleCnt="4"/>
      <dgm:spPr/>
    </dgm:pt>
    <dgm:pt modelId="{34132CC4-EE04-48DB-939F-FD1CC0A81CBE}" type="pres">
      <dgm:prSet presAssocID="{935FBD7E-5D7F-43C4-8A3C-37FA107643C5}" presName="childNode1" presStyleLbl="bgAcc1" presStyleIdx="2" presStyleCnt="4" custLinFactNeighborY="-11724">
        <dgm:presLayoutVars>
          <dgm:bulletEnabled val="1"/>
        </dgm:presLayoutVars>
      </dgm:prSet>
      <dgm:spPr/>
    </dgm:pt>
    <dgm:pt modelId="{8D5C9417-617A-4B0A-8199-9B1747FF1022}" type="pres">
      <dgm:prSet presAssocID="{935FBD7E-5D7F-43C4-8A3C-37FA107643C5}" presName="childNode1tx" presStyleLbl="bgAcc1" presStyleIdx="2" presStyleCnt="4">
        <dgm:presLayoutVars>
          <dgm:bulletEnabled val="1"/>
        </dgm:presLayoutVars>
      </dgm:prSet>
      <dgm:spPr/>
    </dgm:pt>
    <dgm:pt modelId="{EC2EF6D6-9D80-4B7B-8DA3-B0FF621AD8B3}" type="pres">
      <dgm:prSet presAssocID="{935FBD7E-5D7F-43C4-8A3C-37FA107643C5}" presName="parentNode1" presStyleLbl="node1" presStyleIdx="2" presStyleCnt="4">
        <dgm:presLayoutVars>
          <dgm:chMax val="1"/>
          <dgm:bulletEnabled val="1"/>
        </dgm:presLayoutVars>
      </dgm:prSet>
      <dgm:spPr/>
    </dgm:pt>
    <dgm:pt modelId="{61634282-48C4-40AF-9E58-EEB49B4C5832}" type="pres">
      <dgm:prSet presAssocID="{935FBD7E-5D7F-43C4-8A3C-37FA107643C5}" presName="connSite1" presStyleCnt="0"/>
      <dgm:spPr/>
    </dgm:pt>
    <dgm:pt modelId="{95EB9754-8E50-437A-9BEA-B486FB9B9A00}" type="pres">
      <dgm:prSet presAssocID="{0FADBB8A-272F-43F0-A0F7-5060EB104A77}" presName="Name9" presStyleLbl="sibTrans2D1" presStyleIdx="2" presStyleCnt="3" custLinFactNeighborX="6408" custLinFactNeighborY="7837"/>
      <dgm:spPr/>
    </dgm:pt>
    <dgm:pt modelId="{E375F66C-97C0-4C5B-8252-7B401CB1C17C}" type="pres">
      <dgm:prSet presAssocID="{551F18A9-3DDB-415C-A57B-9FEAE0C57132}" presName="composite2" presStyleCnt="0"/>
      <dgm:spPr/>
    </dgm:pt>
    <dgm:pt modelId="{9C43F4B9-564B-467D-B7CE-024FBEFB89D4}" type="pres">
      <dgm:prSet presAssocID="{551F18A9-3DDB-415C-A57B-9FEAE0C57132}" presName="dummyNode2" presStyleLbl="node1" presStyleIdx="2" presStyleCnt="4"/>
      <dgm:spPr/>
    </dgm:pt>
    <dgm:pt modelId="{0F344F42-2973-495E-B33F-A41754B04452}" type="pres">
      <dgm:prSet presAssocID="{551F18A9-3DDB-415C-A57B-9FEAE0C57132}" presName="childNode2" presStyleLbl="bgAcc1" presStyleIdx="3" presStyleCnt="4">
        <dgm:presLayoutVars>
          <dgm:bulletEnabled val="1"/>
        </dgm:presLayoutVars>
      </dgm:prSet>
      <dgm:spPr/>
    </dgm:pt>
    <dgm:pt modelId="{E119C9B2-E965-46E9-9230-584F68E5B222}" type="pres">
      <dgm:prSet presAssocID="{551F18A9-3DDB-415C-A57B-9FEAE0C57132}" presName="childNode2tx" presStyleLbl="bgAcc1" presStyleIdx="3" presStyleCnt="4">
        <dgm:presLayoutVars>
          <dgm:bulletEnabled val="1"/>
        </dgm:presLayoutVars>
      </dgm:prSet>
      <dgm:spPr/>
    </dgm:pt>
    <dgm:pt modelId="{1C4EB9F3-D81B-41C6-9565-0C33918C3A4D}" type="pres">
      <dgm:prSet presAssocID="{551F18A9-3DDB-415C-A57B-9FEAE0C57132}" presName="parentNode2" presStyleLbl="node1" presStyleIdx="3" presStyleCnt="4">
        <dgm:presLayoutVars>
          <dgm:chMax val="0"/>
          <dgm:bulletEnabled val="1"/>
        </dgm:presLayoutVars>
      </dgm:prSet>
      <dgm:spPr/>
    </dgm:pt>
    <dgm:pt modelId="{346AFA98-07D3-4F25-8609-F3E2399A2F4F}" type="pres">
      <dgm:prSet presAssocID="{551F18A9-3DDB-415C-A57B-9FEAE0C57132}" presName="connSite2" presStyleCnt="0"/>
      <dgm:spPr/>
    </dgm:pt>
  </dgm:ptLst>
  <dgm:cxnLst>
    <dgm:cxn modelId="{0805B300-5742-473B-95F3-266202F1B550}" srcId="{551F18A9-3DDB-415C-A57B-9FEAE0C57132}" destId="{7D1BF7BB-4846-4B68-B57F-04243EA1313F}" srcOrd="0" destOrd="0" parTransId="{1C05B0B8-CF3F-4EC6-A93F-10C9B1007C6D}" sibTransId="{9003E119-CCC4-4433-9219-20225F8E5DF9}"/>
    <dgm:cxn modelId="{8CA02B07-BFA0-4E31-A269-FCF35ECA90E0}" type="presOf" srcId="{DEE2F81E-4146-4D5B-B14F-49A9DF3B9719}" destId="{AB0964AB-18A8-4537-A2D4-ECB254C16A3A}" srcOrd="0" destOrd="0" presId="urn:microsoft.com/office/officeart/2005/8/layout/hProcess4"/>
    <dgm:cxn modelId="{E1859609-34D1-4E9D-9F1D-B16C50A92A55}" srcId="{25387E94-E5F7-4300-BB26-B417DAA6F27B}" destId="{E06070E7-BD9C-4FAF-B59A-DAC78BCDF13E}" srcOrd="5" destOrd="0" parTransId="{3A20C935-D457-4F41-9264-BDAA4B554492}" sibTransId="{8CB67414-7F84-4AAD-9646-718481087A50}"/>
    <dgm:cxn modelId="{3832A60B-B76F-461E-A885-7C951F019753}" type="presOf" srcId="{264062EF-F695-4850-9FAA-202705FE4596}" destId="{9DBC0379-7ACF-4D0D-9AAB-6B3A30D255EC}" srcOrd="1" destOrd="0" presId="urn:microsoft.com/office/officeart/2005/8/layout/hProcess4"/>
    <dgm:cxn modelId="{A21BDE0E-E9F5-4DB0-B0AC-B2A46889D29B}" type="presOf" srcId="{25387E94-E5F7-4300-BB26-B417DAA6F27B}" destId="{B30C7E21-EE8C-4339-B708-524CB3E2D1AD}" srcOrd="0" destOrd="0" presId="urn:microsoft.com/office/officeart/2005/8/layout/hProcess4"/>
    <dgm:cxn modelId="{2E469614-45D8-4052-8974-EE63E261F935}" type="presOf" srcId="{F436FC05-2785-4441-BA8D-81A356F47CC5}" destId="{34132CC4-EE04-48DB-939F-FD1CC0A81CBE}" srcOrd="0" destOrd="0" presId="urn:microsoft.com/office/officeart/2005/8/layout/hProcess4"/>
    <dgm:cxn modelId="{30DE2719-10B1-456D-8D0C-6BF7EB592EBE}" srcId="{25387E94-E5F7-4300-BB26-B417DAA6F27B}" destId="{4A8AE8BF-8E55-49AA-A38E-3627FB47C4B5}" srcOrd="1" destOrd="0" parTransId="{CDB533B2-C4AF-4576-A7F0-7600328AC164}" sibTransId="{3C303A16-1417-4016-8592-60194712787A}"/>
    <dgm:cxn modelId="{35265819-618D-48FE-97B6-71D4DA6B8B97}" srcId="{DEE2F81E-4146-4D5B-B14F-49A9DF3B9719}" destId="{935FBD7E-5D7F-43C4-8A3C-37FA107643C5}" srcOrd="2" destOrd="0" parTransId="{210C01DD-BE05-46EF-9881-E9942E4379A0}" sibTransId="{0FADBB8A-272F-43F0-A0F7-5060EB104A77}"/>
    <dgm:cxn modelId="{30A06A2D-86BD-4AA5-B8C3-17DD4B9A21FC}" srcId="{551F18A9-3DDB-415C-A57B-9FEAE0C57132}" destId="{215B66C6-88C6-40EE-B85B-3E002C49CB81}" srcOrd="2" destOrd="0" parTransId="{BD4EEE05-CE55-44E0-A35F-85F8485000D2}" sibTransId="{ACB35DF6-2D4F-4ACE-AE5A-07A93259ADAC}"/>
    <dgm:cxn modelId="{41C1BA2D-D081-4F05-B1CC-889E82322845}" type="presOf" srcId="{77F0B2C6-4462-4454-9F75-699518E23E33}" destId="{9CC1F5C2-1DD5-4D70-8112-B27CAD0425DA}" srcOrd="1" destOrd="0" presId="urn:microsoft.com/office/officeart/2005/8/layout/hProcess4"/>
    <dgm:cxn modelId="{0159E535-066C-469E-9008-C5C3FE461B00}" type="presOf" srcId="{8CE51450-D835-4F30-8293-6144141A77E5}" destId="{E119C9B2-E965-46E9-9230-584F68E5B222}" srcOrd="1" destOrd="1" presId="urn:microsoft.com/office/officeart/2005/8/layout/hProcess4"/>
    <dgm:cxn modelId="{2921DF39-CBF4-41DA-B37D-39292A17A862}" type="presOf" srcId="{0DB992E5-1229-40B3-9F23-014817C85DF5}" destId="{13956257-6637-4983-BAAB-E15ACA0793E6}" srcOrd="0" destOrd="0" presId="urn:microsoft.com/office/officeart/2005/8/layout/hProcess4"/>
    <dgm:cxn modelId="{6392193E-4D44-4E0F-BBE7-9369F8C01578}" srcId="{551F18A9-3DDB-415C-A57B-9FEAE0C57132}" destId="{8CE51450-D835-4F30-8293-6144141A77E5}" srcOrd="1" destOrd="0" parTransId="{DC4CACC4-2BE0-4A9B-A37C-D2B9428F8EF0}" sibTransId="{C87A6E09-9156-45F1-BA27-FDDC0398CF17}"/>
    <dgm:cxn modelId="{AA0A0F40-9219-459D-B90E-C9AEBB76D08E}" type="presOf" srcId="{505B7217-5FC2-4FFC-8019-36605A1A1814}" destId="{9DBC0379-7ACF-4D0D-9AAB-6B3A30D255EC}" srcOrd="1" destOrd="4" presId="urn:microsoft.com/office/officeart/2005/8/layout/hProcess4"/>
    <dgm:cxn modelId="{CC2FC042-4482-4EFE-830C-2F8D0D8C74CC}" srcId="{25387E94-E5F7-4300-BB26-B417DAA6F27B}" destId="{264062EF-F695-4850-9FAA-202705FE4596}" srcOrd="0" destOrd="0" parTransId="{BAB2B91E-CBBD-4616-89B1-A4121C17FFD6}" sibTransId="{11C4186A-10E2-406A-81C1-13D34D7EEBB7}"/>
    <dgm:cxn modelId="{18C31344-55C2-471C-96F1-776EDB5B608C}" srcId="{DEE2F81E-4146-4D5B-B14F-49A9DF3B9719}" destId="{25387E94-E5F7-4300-BB26-B417DAA6F27B}" srcOrd="1" destOrd="0" parTransId="{8C7B028D-A51F-4A52-AC01-3DCE77F8044F}" sibTransId="{3556200B-82B0-43C0-9D63-6734787D3722}"/>
    <dgm:cxn modelId="{C91DE364-5DF6-4087-A27D-D48BB51184A7}" type="presOf" srcId="{F436FC05-2785-4441-BA8D-81A356F47CC5}" destId="{8D5C9417-617A-4B0A-8199-9B1747FF1022}" srcOrd="1" destOrd="0" presId="urn:microsoft.com/office/officeart/2005/8/layout/hProcess4"/>
    <dgm:cxn modelId="{202C8747-196C-4085-956E-D4527389D9F9}" srcId="{25387E94-E5F7-4300-BB26-B417DAA6F27B}" destId="{70679B45-9E96-48E4-B8AA-E9E502EBE139}" srcOrd="3" destOrd="0" parTransId="{0914837A-E60F-4377-BD72-D9B35A588FF0}" sibTransId="{0C5DEC1A-236E-4E89-B901-58D0F639CA43}"/>
    <dgm:cxn modelId="{792A0E6A-A87A-47D0-B5B4-DE7F3B9811BF}" type="presOf" srcId="{77F0B2C6-4462-4454-9F75-699518E23E33}" destId="{FB110BFF-FEE3-46CD-BD2D-2456C118B956}" srcOrd="0" destOrd="0" presId="urn:microsoft.com/office/officeart/2005/8/layout/hProcess4"/>
    <dgm:cxn modelId="{6A15236A-E30F-471E-80E9-BE83B8F89E60}" srcId="{25387E94-E5F7-4300-BB26-B417DAA6F27B}" destId="{505B7217-5FC2-4FFC-8019-36605A1A1814}" srcOrd="4" destOrd="0" parTransId="{DD75B67E-09C1-4E16-82B9-9A6D63650F8D}" sibTransId="{C5C86E91-33C7-4A53-8DAE-D7D853203789}"/>
    <dgm:cxn modelId="{E81E6E4B-16B5-4112-97B1-E2B6A78318BD}" type="presOf" srcId="{C50B95F8-9397-41D0-B6E6-20AA5A16C771}" destId="{34132CC4-EE04-48DB-939F-FD1CC0A81CBE}" srcOrd="0" destOrd="1" presId="urn:microsoft.com/office/officeart/2005/8/layout/hProcess4"/>
    <dgm:cxn modelId="{318D866B-D69D-48E9-B6DB-FBAA0C07924F}" type="presOf" srcId="{63A05F41-8039-4706-AAEA-C5996A93B079}" destId="{3AF64252-295E-4BA8-B32C-A344256BD1AE}" srcOrd="0" destOrd="0" presId="urn:microsoft.com/office/officeart/2005/8/layout/hProcess4"/>
    <dgm:cxn modelId="{DB6E414C-128D-46F8-B1EC-FE1627DE3430}" type="presOf" srcId="{F4280AC0-9550-4C6D-8427-087AEE8388D9}" destId="{9DBC0379-7ACF-4D0D-9AAB-6B3A30D255EC}" srcOrd="1" destOrd="6" presId="urn:microsoft.com/office/officeart/2005/8/layout/hProcess4"/>
    <dgm:cxn modelId="{0BD5E24C-DEB6-48B0-8D3D-400BB97DDBAA}" type="presOf" srcId="{4A8AE8BF-8E55-49AA-A38E-3627FB47C4B5}" destId="{36C9FB7B-8D15-44BA-945C-5815BF9F4DF9}" srcOrd="0" destOrd="1" presId="urn:microsoft.com/office/officeart/2005/8/layout/hProcess4"/>
    <dgm:cxn modelId="{6D0D866D-D283-46EA-9A7A-D7AA31B3444C}" type="presOf" srcId="{551F18A9-3DDB-415C-A57B-9FEAE0C57132}" destId="{1C4EB9F3-D81B-41C6-9565-0C33918C3A4D}" srcOrd="0" destOrd="0" presId="urn:microsoft.com/office/officeart/2005/8/layout/hProcess4"/>
    <dgm:cxn modelId="{8378937B-684C-4E0A-B669-ECDEF9565690}" type="presOf" srcId="{7D1BF7BB-4846-4B68-B57F-04243EA1313F}" destId="{E119C9B2-E965-46E9-9230-584F68E5B222}" srcOrd="1" destOrd="0" presId="urn:microsoft.com/office/officeart/2005/8/layout/hProcess4"/>
    <dgm:cxn modelId="{D8AD177D-0982-4388-885A-979BD55CAF10}" type="presOf" srcId="{215B66C6-88C6-40EE-B85B-3E002C49CB81}" destId="{0F344F42-2973-495E-B33F-A41754B04452}" srcOrd="0" destOrd="2" presId="urn:microsoft.com/office/officeart/2005/8/layout/hProcess4"/>
    <dgm:cxn modelId="{A09BDA83-11F1-4BD3-B80B-77DA670A711E}" type="presOf" srcId="{264062EF-F695-4850-9FAA-202705FE4596}" destId="{36C9FB7B-8D15-44BA-945C-5815BF9F4DF9}" srcOrd="0" destOrd="0" presId="urn:microsoft.com/office/officeart/2005/8/layout/hProcess4"/>
    <dgm:cxn modelId="{C291DB87-DCFE-4F41-B804-EC423C018211}" type="presOf" srcId="{8CE51450-D835-4F30-8293-6144141A77E5}" destId="{0F344F42-2973-495E-B33F-A41754B04452}" srcOrd="0" destOrd="1" presId="urn:microsoft.com/office/officeart/2005/8/layout/hProcess4"/>
    <dgm:cxn modelId="{B164478E-7CAD-4F54-B840-6800177FF35F}" type="presOf" srcId="{0FADBB8A-272F-43F0-A0F7-5060EB104A77}" destId="{95EB9754-8E50-437A-9BEA-B486FB9B9A00}" srcOrd="0" destOrd="0" presId="urn:microsoft.com/office/officeart/2005/8/layout/hProcess4"/>
    <dgm:cxn modelId="{67D10E90-6AF9-4F1F-8AC8-D141F307A1AC}" srcId="{63A05F41-8039-4706-AAEA-C5996A93B079}" destId="{77F0B2C6-4462-4454-9F75-699518E23E33}" srcOrd="0" destOrd="0" parTransId="{72442C41-E23A-4412-8F99-59197A73E8C2}" sibTransId="{A2D9BAE0-EF6A-4A94-BAFA-6A626BFDFBC8}"/>
    <dgm:cxn modelId="{BEBEFF94-5F04-4CD0-A62F-027295807AA3}" type="presOf" srcId="{70679B45-9E96-48E4-B8AA-E9E502EBE139}" destId="{9DBC0379-7ACF-4D0D-9AAB-6B3A30D255EC}" srcOrd="1" destOrd="3" presId="urn:microsoft.com/office/officeart/2005/8/layout/hProcess4"/>
    <dgm:cxn modelId="{E1AE2695-2A6E-47A5-836C-13DAF091AE90}" srcId="{DEE2F81E-4146-4D5B-B14F-49A9DF3B9719}" destId="{551F18A9-3DDB-415C-A57B-9FEAE0C57132}" srcOrd="3" destOrd="0" parTransId="{F97C3595-02CE-4044-A13C-6CF30432585C}" sibTransId="{05D29773-0573-4D12-9DF4-8360EC2FB627}"/>
    <dgm:cxn modelId="{92BAF295-510F-46D4-9796-4A4394BDDD82}" type="presOf" srcId="{E06070E7-BD9C-4FAF-B59A-DAC78BCDF13E}" destId="{9DBC0379-7ACF-4D0D-9AAB-6B3A30D255EC}" srcOrd="1" destOrd="5" presId="urn:microsoft.com/office/officeart/2005/8/layout/hProcess4"/>
    <dgm:cxn modelId="{B3C74396-A67A-45C5-A128-36482E803C57}" type="presOf" srcId="{E06070E7-BD9C-4FAF-B59A-DAC78BCDF13E}" destId="{36C9FB7B-8D15-44BA-945C-5815BF9F4DF9}" srcOrd="0" destOrd="5" presId="urn:microsoft.com/office/officeart/2005/8/layout/hProcess4"/>
    <dgm:cxn modelId="{F6BE1CA5-1AED-4932-96C1-0277FF7CD73E}" type="presOf" srcId="{505B7217-5FC2-4FFC-8019-36605A1A1814}" destId="{36C9FB7B-8D15-44BA-945C-5815BF9F4DF9}" srcOrd="0" destOrd="4" presId="urn:microsoft.com/office/officeart/2005/8/layout/hProcess4"/>
    <dgm:cxn modelId="{A174ECA7-8BE8-4D2C-821F-5BE661F8A3E5}" type="presOf" srcId="{7D1BF7BB-4846-4B68-B57F-04243EA1313F}" destId="{0F344F42-2973-495E-B33F-A41754B04452}" srcOrd="0" destOrd="0" presId="urn:microsoft.com/office/officeart/2005/8/layout/hProcess4"/>
    <dgm:cxn modelId="{CAD915A9-5D54-4B29-B53A-77CBE684D8F0}" srcId="{DEE2F81E-4146-4D5B-B14F-49A9DF3B9719}" destId="{63A05F41-8039-4706-AAEA-C5996A93B079}" srcOrd="0" destOrd="0" parTransId="{151362DC-3E2C-4205-B1C2-9B9992051DDF}" sibTransId="{0DB992E5-1229-40B3-9F23-014817C85DF5}"/>
    <dgm:cxn modelId="{71DE24AC-91B8-4EC4-AE54-55CECFA07948}" type="presOf" srcId="{70679B45-9E96-48E4-B8AA-E9E502EBE139}" destId="{36C9FB7B-8D15-44BA-945C-5815BF9F4DF9}" srcOrd="0" destOrd="3" presId="urn:microsoft.com/office/officeart/2005/8/layout/hProcess4"/>
    <dgm:cxn modelId="{63056DB4-0FE3-4791-8A8F-0DAA7F36704A}" type="presOf" srcId="{5C5BDAB2-099E-4583-8A37-0F6AA51AACBD}" destId="{36C9FB7B-8D15-44BA-945C-5815BF9F4DF9}" srcOrd="0" destOrd="2" presId="urn:microsoft.com/office/officeart/2005/8/layout/hProcess4"/>
    <dgm:cxn modelId="{5047DCBA-8909-4AD6-ABD6-EF306CA8C7F6}" type="presOf" srcId="{F4280AC0-9550-4C6D-8427-087AEE8388D9}" destId="{36C9FB7B-8D15-44BA-945C-5815BF9F4DF9}" srcOrd="0" destOrd="6" presId="urn:microsoft.com/office/officeart/2005/8/layout/hProcess4"/>
    <dgm:cxn modelId="{EE3C89BF-F1E4-4848-90DA-1D432540713E}" type="presOf" srcId="{5C5BDAB2-099E-4583-8A37-0F6AA51AACBD}" destId="{9DBC0379-7ACF-4D0D-9AAB-6B3A30D255EC}" srcOrd="1" destOrd="2" presId="urn:microsoft.com/office/officeart/2005/8/layout/hProcess4"/>
    <dgm:cxn modelId="{DE50E2C0-642E-4579-8301-17EC3258067C}" srcId="{935FBD7E-5D7F-43C4-8A3C-37FA107643C5}" destId="{C50B95F8-9397-41D0-B6E6-20AA5A16C771}" srcOrd="1" destOrd="0" parTransId="{5CEC3AAB-1DCA-4D9D-A8BF-7A5AED67B84C}" sibTransId="{C6AD8AAE-CA70-4511-A04F-AD61B68F6820}"/>
    <dgm:cxn modelId="{8E2190C7-052B-4A6C-9F2C-0D57B93FB46B}" srcId="{935FBD7E-5D7F-43C4-8A3C-37FA107643C5}" destId="{F436FC05-2785-4441-BA8D-81A356F47CC5}" srcOrd="0" destOrd="0" parTransId="{891A0D4C-0219-47C9-B4E5-AEF2326D812F}" sibTransId="{C0C3BB43-F555-4E42-86F7-1C8FB5D53EC1}"/>
    <dgm:cxn modelId="{C539F1CE-5121-4E37-A1AB-924622D5E6C0}" srcId="{25387E94-E5F7-4300-BB26-B417DAA6F27B}" destId="{F4280AC0-9550-4C6D-8427-087AEE8388D9}" srcOrd="6" destOrd="0" parTransId="{7CF209F9-4052-4C2C-9877-D1A3F9159650}" sibTransId="{D01EDB23-2304-4729-A0E8-0EEE23F12987}"/>
    <dgm:cxn modelId="{91B554D6-7557-44B8-B42E-8FC38DE8182D}" type="presOf" srcId="{C50B95F8-9397-41D0-B6E6-20AA5A16C771}" destId="{8D5C9417-617A-4B0A-8199-9B1747FF1022}" srcOrd="1" destOrd="1" presId="urn:microsoft.com/office/officeart/2005/8/layout/hProcess4"/>
    <dgm:cxn modelId="{017B49D7-6EC2-4E0D-8681-C124E284A6E3}" srcId="{25387E94-E5F7-4300-BB26-B417DAA6F27B}" destId="{5C5BDAB2-099E-4583-8A37-0F6AA51AACBD}" srcOrd="2" destOrd="0" parTransId="{DDEFBB79-5DBB-42FA-A7EC-401621F37282}" sibTransId="{ED25639D-1B06-456E-B22B-E2866D548C3E}"/>
    <dgm:cxn modelId="{859209E3-F684-4A11-8C7E-1B9FA96D09B8}" type="presOf" srcId="{4A8AE8BF-8E55-49AA-A38E-3627FB47C4B5}" destId="{9DBC0379-7ACF-4D0D-9AAB-6B3A30D255EC}" srcOrd="1" destOrd="1" presId="urn:microsoft.com/office/officeart/2005/8/layout/hProcess4"/>
    <dgm:cxn modelId="{B43A4BEC-CD9C-4B08-A38F-FCA79719EDE0}" type="presOf" srcId="{935FBD7E-5D7F-43C4-8A3C-37FA107643C5}" destId="{EC2EF6D6-9D80-4B7B-8DA3-B0FF621AD8B3}" srcOrd="0" destOrd="0" presId="urn:microsoft.com/office/officeart/2005/8/layout/hProcess4"/>
    <dgm:cxn modelId="{A9A5D6F2-61A4-4F77-AC03-8D8671D979F0}" type="presOf" srcId="{215B66C6-88C6-40EE-B85B-3E002C49CB81}" destId="{E119C9B2-E965-46E9-9230-584F68E5B222}" srcOrd="1" destOrd="2" presId="urn:microsoft.com/office/officeart/2005/8/layout/hProcess4"/>
    <dgm:cxn modelId="{169DC0FA-014F-47D5-A0EF-117C1531308F}" type="presOf" srcId="{3556200B-82B0-43C0-9D63-6734787D3722}" destId="{AB1F80F6-C6A2-4E66-9D42-07CAF57C7A08}" srcOrd="0" destOrd="0" presId="urn:microsoft.com/office/officeart/2005/8/layout/hProcess4"/>
    <dgm:cxn modelId="{8A7B01FF-C136-4EA8-9B98-1C6BDEF6A690}" type="presParOf" srcId="{AB0964AB-18A8-4537-A2D4-ECB254C16A3A}" destId="{EA0EF6BF-1F1B-45B8-8AF6-E3206F60125E}" srcOrd="0" destOrd="0" presId="urn:microsoft.com/office/officeart/2005/8/layout/hProcess4"/>
    <dgm:cxn modelId="{24616222-63EF-4639-AC00-F0E59FB61975}" type="presParOf" srcId="{AB0964AB-18A8-4537-A2D4-ECB254C16A3A}" destId="{76619177-41B8-4DB5-B217-09DB2DDF9E79}" srcOrd="1" destOrd="0" presId="urn:microsoft.com/office/officeart/2005/8/layout/hProcess4"/>
    <dgm:cxn modelId="{CFC1B7A3-3B69-4A0E-834A-E1059F505D92}" type="presParOf" srcId="{AB0964AB-18A8-4537-A2D4-ECB254C16A3A}" destId="{DD945283-7F7B-42A1-B6AF-E85CEDA474CE}" srcOrd="2" destOrd="0" presId="urn:microsoft.com/office/officeart/2005/8/layout/hProcess4"/>
    <dgm:cxn modelId="{317943EA-03E5-4580-8E58-F554D9148287}" type="presParOf" srcId="{DD945283-7F7B-42A1-B6AF-E85CEDA474CE}" destId="{1608E59C-D7FE-4CCC-97CF-D4DCDB566157}" srcOrd="0" destOrd="0" presId="urn:microsoft.com/office/officeart/2005/8/layout/hProcess4"/>
    <dgm:cxn modelId="{17C42647-6048-4E96-ACF2-AA123AC76304}" type="presParOf" srcId="{1608E59C-D7FE-4CCC-97CF-D4DCDB566157}" destId="{4A0AD85E-AA8D-40A9-BD1D-E215EC229F28}" srcOrd="0" destOrd="0" presId="urn:microsoft.com/office/officeart/2005/8/layout/hProcess4"/>
    <dgm:cxn modelId="{413CFA5D-5B3A-4CE5-A208-4B68FB9C5D6A}" type="presParOf" srcId="{1608E59C-D7FE-4CCC-97CF-D4DCDB566157}" destId="{FB110BFF-FEE3-46CD-BD2D-2456C118B956}" srcOrd="1" destOrd="0" presId="urn:microsoft.com/office/officeart/2005/8/layout/hProcess4"/>
    <dgm:cxn modelId="{85862748-3968-46A2-80B6-48AE550377AB}" type="presParOf" srcId="{1608E59C-D7FE-4CCC-97CF-D4DCDB566157}" destId="{9CC1F5C2-1DD5-4D70-8112-B27CAD0425DA}" srcOrd="2" destOrd="0" presId="urn:microsoft.com/office/officeart/2005/8/layout/hProcess4"/>
    <dgm:cxn modelId="{BE355527-CACE-4B88-B76C-1C0DF8F3C9F5}" type="presParOf" srcId="{1608E59C-D7FE-4CCC-97CF-D4DCDB566157}" destId="{3AF64252-295E-4BA8-B32C-A344256BD1AE}" srcOrd="3" destOrd="0" presId="urn:microsoft.com/office/officeart/2005/8/layout/hProcess4"/>
    <dgm:cxn modelId="{35A31640-4863-4B64-AEEC-B9293929DEAB}" type="presParOf" srcId="{1608E59C-D7FE-4CCC-97CF-D4DCDB566157}" destId="{380A540B-6B35-41AF-A2F8-2488ADA44C66}" srcOrd="4" destOrd="0" presId="urn:microsoft.com/office/officeart/2005/8/layout/hProcess4"/>
    <dgm:cxn modelId="{AE769419-262C-4E80-AF6B-F5AF8EF77453}" type="presParOf" srcId="{DD945283-7F7B-42A1-B6AF-E85CEDA474CE}" destId="{13956257-6637-4983-BAAB-E15ACA0793E6}" srcOrd="1" destOrd="0" presId="urn:microsoft.com/office/officeart/2005/8/layout/hProcess4"/>
    <dgm:cxn modelId="{2DA3C3CA-A701-4A2A-A147-8CA42881DCD1}" type="presParOf" srcId="{DD945283-7F7B-42A1-B6AF-E85CEDA474CE}" destId="{5D652DBF-A288-44E6-8BCF-1DBC9AF570A1}" srcOrd="2" destOrd="0" presId="urn:microsoft.com/office/officeart/2005/8/layout/hProcess4"/>
    <dgm:cxn modelId="{1803494A-C4CA-437A-8506-42AA86014D6F}" type="presParOf" srcId="{5D652DBF-A288-44E6-8BCF-1DBC9AF570A1}" destId="{D83EB2E5-73E6-43B7-BC02-8BBB189D20D1}" srcOrd="0" destOrd="0" presId="urn:microsoft.com/office/officeart/2005/8/layout/hProcess4"/>
    <dgm:cxn modelId="{653AB4B3-9E14-41E6-AC04-F4F92487F2F1}" type="presParOf" srcId="{5D652DBF-A288-44E6-8BCF-1DBC9AF570A1}" destId="{36C9FB7B-8D15-44BA-945C-5815BF9F4DF9}" srcOrd="1" destOrd="0" presId="urn:microsoft.com/office/officeart/2005/8/layout/hProcess4"/>
    <dgm:cxn modelId="{160094CB-DA7C-494C-814D-508655C81E13}" type="presParOf" srcId="{5D652DBF-A288-44E6-8BCF-1DBC9AF570A1}" destId="{9DBC0379-7ACF-4D0D-9AAB-6B3A30D255EC}" srcOrd="2" destOrd="0" presId="urn:microsoft.com/office/officeart/2005/8/layout/hProcess4"/>
    <dgm:cxn modelId="{A7E7A68F-1FAB-4495-9F47-A8DB44E5C91E}" type="presParOf" srcId="{5D652DBF-A288-44E6-8BCF-1DBC9AF570A1}" destId="{B30C7E21-EE8C-4339-B708-524CB3E2D1AD}" srcOrd="3" destOrd="0" presId="urn:microsoft.com/office/officeart/2005/8/layout/hProcess4"/>
    <dgm:cxn modelId="{81A7FA5C-3843-4C3B-A86D-89875D7C3E8A}" type="presParOf" srcId="{5D652DBF-A288-44E6-8BCF-1DBC9AF570A1}" destId="{D6740F48-9E19-4D81-97A6-4BFCEF1C60D3}" srcOrd="4" destOrd="0" presId="urn:microsoft.com/office/officeart/2005/8/layout/hProcess4"/>
    <dgm:cxn modelId="{771C0486-5CE0-4CE5-B11A-03C2B538D31B}" type="presParOf" srcId="{DD945283-7F7B-42A1-B6AF-E85CEDA474CE}" destId="{AB1F80F6-C6A2-4E66-9D42-07CAF57C7A08}" srcOrd="3" destOrd="0" presId="urn:microsoft.com/office/officeart/2005/8/layout/hProcess4"/>
    <dgm:cxn modelId="{DDBC30C1-D3CE-429E-B5F5-6FB9C4E79C84}" type="presParOf" srcId="{DD945283-7F7B-42A1-B6AF-E85CEDA474CE}" destId="{44308E02-9306-4365-9589-9D57F788AF8C}" srcOrd="4" destOrd="0" presId="urn:microsoft.com/office/officeart/2005/8/layout/hProcess4"/>
    <dgm:cxn modelId="{314FB174-757B-4602-84F7-1682B0FCCCD3}" type="presParOf" srcId="{44308E02-9306-4365-9589-9D57F788AF8C}" destId="{A9681DD4-AA05-4E16-B28F-F8108F9FF858}" srcOrd="0" destOrd="0" presId="urn:microsoft.com/office/officeart/2005/8/layout/hProcess4"/>
    <dgm:cxn modelId="{31E6D7EE-37D1-407A-9249-4998A124606E}" type="presParOf" srcId="{44308E02-9306-4365-9589-9D57F788AF8C}" destId="{34132CC4-EE04-48DB-939F-FD1CC0A81CBE}" srcOrd="1" destOrd="0" presId="urn:microsoft.com/office/officeart/2005/8/layout/hProcess4"/>
    <dgm:cxn modelId="{417B35E3-EAAE-4788-8F76-7BBA5201F9C3}" type="presParOf" srcId="{44308E02-9306-4365-9589-9D57F788AF8C}" destId="{8D5C9417-617A-4B0A-8199-9B1747FF1022}" srcOrd="2" destOrd="0" presId="urn:microsoft.com/office/officeart/2005/8/layout/hProcess4"/>
    <dgm:cxn modelId="{E824A1E6-A5B3-44C8-AF36-346F81A33842}" type="presParOf" srcId="{44308E02-9306-4365-9589-9D57F788AF8C}" destId="{EC2EF6D6-9D80-4B7B-8DA3-B0FF621AD8B3}" srcOrd="3" destOrd="0" presId="urn:microsoft.com/office/officeart/2005/8/layout/hProcess4"/>
    <dgm:cxn modelId="{BF266F2E-E47F-4C8D-9D50-39BAA3DED75F}" type="presParOf" srcId="{44308E02-9306-4365-9589-9D57F788AF8C}" destId="{61634282-48C4-40AF-9E58-EEB49B4C5832}" srcOrd="4" destOrd="0" presId="urn:microsoft.com/office/officeart/2005/8/layout/hProcess4"/>
    <dgm:cxn modelId="{6C1C010E-0E75-4739-8A7B-EAC790E8690D}" type="presParOf" srcId="{DD945283-7F7B-42A1-B6AF-E85CEDA474CE}" destId="{95EB9754-8E50-437A-9BEA-B486FB9B9A00}" srcOrd="5" destOrd="0" presId="urn:microsoft.com/office/officeart/2005/8/layout/hProcess4"/>
    <dgm:cxn modelId="{99049616-92C8-429D-8430-7A7B637975E9}" type="presParOf" srcId="{DD945283-7F7B-42A1-B6AF-E85CEDA474CE}" destId="{E375F66C-97C0-4C5B-8252-7B401CB1C17C}" srcOrd="6" destOrd="0" presId="urn:microsoft.com/office/officeart/2005/8/layout/hProcess4"/>
    <dgm:cxn modelId="{F9B85E5C-6A7D-434F-9CB5-8B5F952D6A91}" type="presParOf" srcId="{E375F66C-97C0-4C5B-8252-7B401CB1C17C}" destId="{9C43F4B9-564B-467D-B7CE-024FBEFB89D4}" srcOrd="0" destOrd="0" presId="urn:microsoft.com/office/officeart/2005/8/layout/hProcess4"/>
    <dgm:cxn modelId="{789E771B-ED73-4952-8E3A-9B301D85BDE5}" type="presParOf" srcId="{E375F66C-97C0-4C5B-8252-7B401CB1C17C}" destId="{0F344F42-2973-495E-B33F-A41754B04452}" srcOrd="1" destOrd="0" presId="urn:microsoft.com/office/officeart/2005/8/layout/hProcess4"/>
    <dgm:cxn modelId="{F31B8685-4F9A-4E87-9B65-0C0B67FEFC3A}" type="presParOf" srcId="{E375F66C-97C0-4C5B-8252-7B401CB1C17C}" destId="{E119C9B2-E965-46E9-9230-584F68E5B222}" srcOrd="2" destOrd="0" presId="urn:microsoft.com/office/officeart/2005/8/layout/hProcess4"/>
    <dgm:cxn modelId="{32BF637F-14F3-4058-A08C-23FD0CB354EA}" type="presParOf" srcId="{E375F66C-97C0-4C5B-8252-7B401CB1C17C}" destId="{1C4EB9F3-D81B-41C6-9565-0C33918C3A4D}" srcOrd="3" destOrd="0" presId="urn:microsoft.com/office/officeart/2005/8/layout/hProcess4"/>
    <dgm:cxn modelId="{10C9F6F4-2A8D-4925-8995-9A92744679C3}" type="presParOf" srcId="{E375F66C-97C0-4C5B-8252-7B401CB1C17C}" destId="{346AFA98-07D3-4F25-8609-F3E2399A2F4F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051E99E-B815-4452-B4F3-B9EC90F4C223}" type="doc">
      <dgm:prSet loTypeId="urn:microsoft.com/office/officeart/2008/layout/PictureStrip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F948AC2D-A397-4736-844B-1892B264F8A5}">
      <dgm:prSet phldrT="[Texte]" custT="1"/>
      <dgm:spPr/>
      <dgm:t>
        <a:bodyPr/>
        <a:lstStyle/>
        <a:p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Résultats nationaux pour les enquêtes quantitative et qualitative. </a:t>
          </a:r>
        </a:p>
      </dgm:t>
    </dgm:pt>
    <dgm:pt modelId="{1C7AE93A-2110-4412-A71E-C724EAAFFA31}" type="parTrans" cxnId="{0581E186-EFA0-401A-A7A5-99D2BC670073}">
      <dgm:prSet/>
      <dgm:spPr/>
      <dgm:t>
        <a:bodyPr/>
        <a:lstStyle/>
        <a:p>
          <a:endParaRPr lang="fr-FR" sz="1600"/>
        </a:p>
      </dgm:t>
    </dgm:pt>
    <dgm:pt modelId="{E6ADE84A-2F08-49D8-B07A-50CEB0C4A3E7}" type="sibTrans" cxnId="{0581E186-EFA0-401A-A7A5-99D2BC670073}">
      <dgm:prSet/>
      <dgm:spPr/>
      <dgm:t>
        <a:bodyPr/>
        <a:lstStyle/>
        <a:p>
          <a:endParaRPr lang="fr-FR" sz="1600"/>
        </a:p>
      </dgm:t>
    </dgm:pt>
    <dgm:pt modelId="{97A8C30D-C7D1-4B82-A458-851E57D5F48B}">
      <dgm:prSet phldrT="[Texte]" custT="1"/>
      <dgm:spPr/>
      <dgm:t>
        <a:bodyPr/>
        <a:lstStyle/>
        <a:p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Positionnement de vos salariés et de vos sites par rapport au panel FEDALIS et par rapport au panel C&amp;B Alternative (industrie).</a:t>
          </a:r>
        </a:p>
      </dgm:t>
    </dgm:pt>
    <dgm:pt modelId="{B3E5EB75-D13A-4922-9197-2232F6CEF8A0}" type="parTrans" cxnId="{0E8661D7-C879-4515-90EF-ABDB83C1CFC0}">
      <dgm:prSet/>
      <dgm:spPr/>
      <dgm:t>
        <a:bodyPr/>
        <a:lstStyle/>
        <a:p>
          <a:endParaRPr lang="fr-FR" sz="1600"/>
        </a:p>
      </dgm:t>
    </dgm:pt>
    <dgm:pt modelId="{9A6B8FDD-E6DE-4F8C-A916-040C2D39799A}" type="sibTrans" cxnId="{0E8661D7-C879-4515-90EF-ABDB83C1CFC0}">
      <dgm:prSet/>
      <dgm:spPr/>
      <dgm:t>
        <a:bodyPr/>
        <a:lstStyle/>
        <a:p>
          <a:endParaRPr lang="fr-FR" sz="1600"/>
        </a:p>
      </dgm:t>
    </dgm:pt>
    <dgm:pt modelId="{05A3DBEB-050D-4CED-B930-295F36F1D769}">
      <dgm:prSet phldrT="[Texte]" custT="1"/>
      <dgm:spPr/>
      <dgm:t>
        <a:bodyPr/>
        <a:lstStyle/>
        <a:p>
          <a:r>
            <a:rPr lang="fr-FR" sz="1400" dirty="0">
              <a:latin typeface="Calibri" panose="020F0502020204030204" pitchFamily="34" charset="0"/>
              <a:cs typeface="Calibri" panose="020F0502020204030204" pitchFamily="34" charset="0"/>
            </a:rPr>
            <a:t>Organisation d’une réunion de restitution collective.</a:t>
          </a:r>
        </a:p>
      </dgm:t>
    </dgm:pt>
    <dgm:pt modelId="{7114FBB8-3A6D-472A-9FCA-E9E792E42403}" type="parTrans" cxnId="{5FB35B67-DCA6-4F74-9EE6-A60E3318EF6B}">
      <dgm:prSet/>
      <dgm:spPr/>
    </dgm:pt>
    <dgm:pt modelId="{8DF3B96B-64B5-40E2-8F14-C9BB28E74738}" type="sibTrans" cxnId="{5FB35B67-DCA6-4F74-9EE6-A60E3318EF6B}">
      <dgm:prSet/>
      <dgm:spPr/>
    </dgm:pt>
    <dgm:pt modelId="{99EC051B-E6A5-4D3A-A4AB-8AEA9D46575A}" type="pres">
      <dgm:prSet presAssocID="{2051E99E-B815-4452-B4F3-B9EC90F4C223}" presName="Name0" presStyleCnt="0">
        <dgm:presLayoutVars>
          <dgm:dir/>
          <dgm:resizeHandles val="exact"/>
        </dgm:presLayoutVars>
      </dgm:prSet>
      <dgm:spPr/>
    </dgm:pt>
    <dgm:pt modelId="{3FC27DA6-5A9F-4EF7-B55D-C8186EA9ECC5}" type="pres">
      <dgm:prSet presAssocID="{F948AC2D-A397-4736-844B-1892B264F8A5}" presName="composite" presStyleCnt="0"/>
      <dgm:spPr/>
    </dgm:pt>
    <dgm:pt modelId="{FFB4505C-BEC4-4991-A7F4-FC40AC83EFDC}" type="pres">
      <dgm:prSet presAssocID="{F948AC2D-A397-4736-844B-1892B264F8A5}" presName="rect1" presStyleLbl="trAlignAcc1" presStyleIdx="0" presStyleCnt="3">
        <dgm:presLayoutVars>
          <dgm:bulletEnabled val="1"/>
        </dgm:presLayoutVars>
      </dgm:prSet>
      <dgm:spPr/>
    </dgm:pt>
    <dgm:pt modelId="{C9D20144-FA16-4FB7-B41E-D8E4B811341B}" type="pres">
      <dgm:prSet presAssocID="{F948AC2D-A397-4736-844B-1892B264F8A5}" presName="rect2" presStyleLbl="fgImgPlace1" presStyleIdx="0" presStyleCnt="3"/>
      <dgm:spPr/>
    </dgm:pt>
    <dgm:pt modelId="{924E8198-0EA5-4EEF-89BD-80C1680D5217}" type="pres">
      <dgm:prSet presAssocID="{E6ADE84A-2F08-49D8-B07A-50CEB0C4A3E7}" presName="sibTrans" presStyleCnt="0"/>
      <dgm:spPr/>
    </dgm:pt>
    <dgm:pt modelId="{9B0A8337-77B9-4CDA-8837-35C03712A58A}" type="pres">
      <dgm:prSet presAssocID="{97A8C30D-C7D1-4B82-A458-851E57D5F48B}" presName="composite" presStyleCnt="0"/>
      <dgm:spPr/>
    </dgm:pt>
    <dgm:pt modelId="{E8C3914A-2978-47A0-BE44-9D33C219C652}" type="pres">
      <dgm:prSet presAssocID="{97A8C30D-C7D1-4B82-A458-851E57D5F48B}" presName="rect1" presStyleLbl="trAlignAcc1" presStyleIdx="1" presStyleCnt="3">
        <dgm:presLayoutVars>
          <dgm:bulletEnabled val="1"/>
        </dgm:presLayoutVars>
      </dgm:prSet>
      <dgm:spPr/>
    </dgm:pt>
    <dgm:pt modelId="{F6BC566F-59BC-4E1D-91B3-EAF44B8030A2}" type="pres">
      <dgm:prSet presAssocID="{97A8C30D-C7D1-4B82-A458-851E57D5F48B}" presName="rect2" presStyleLbl="fgImgPlace1" presStyleIdx="1" presStyleCnt="3"/>
      <dgm:spPr/>
    </dgm:pt>
    <dgm:pt modelId="{36823C1C-C29E-4624-9A75-341C0B4E9454}" type="pres">
      <dgm:prSet presAssocID="{9A6B8FDD-E6DE-4F8C-A916-040C2D39799A}" presName="sibTrans" presStyleCnt="0"/>
      <dgm:spPr/>
    </dgm:pt>
    <dgm:pt modelId="{B556B7F0-B696-48AD-8E7C-893602BF7621}" type="pres">
      <dgm:prSet presAssocID="{05A3DBEB-050D-4CED-B930-295F36F1D769}" presName="composite" presStyleCnt="0"/>
      <dgm:spPr/>
    </dgm:pt>
    <dgm:pt modelId="{6D4CD30E-DEF1-4D74-9E46-5660D4373D9D}" type="pres">
      <dgm:prSet presAssocID="{05A3DBEB-050D-4CED-B930-295F36F1D769}" presName="rect1" presStyleLbl="trAlignAcc1" presStyleIdx="2" presStyleCnt="3">
        <dgm:presLayoutVars>
          <dgm:bulletEnabled val="1"/>
        </dgm:presLayoutVars>
      </dgm:prSet>
      <dgm:spPr/>
    </dgm:pt>
    <dgm:pt modelId="{0F499BFA-01A8-48DE-B62B-4E3EEB0E6207}" type="pres">
      <dgm:prSet presAssocID="{05A3DBEB-050D-4CED-B930-295F36F1D769}" presName="rect2" presStyleLbl="fgImgPlace1" presStyleIdx="2" presStyleCnt="3"/>
      <dgm:spPr/>
    </dgm:pt>
  </dgm:ptLst>
  <dgm:cxnLst>
    <dgm:cxn modelId="{20A71D26-07CA-464A-A814-EC02722E0FDB}" type="presOf" srcId="{F948AC2D-A397-4736-844B-1892B264F8A5}" destId="{FFB4505C-BEC4-4991-A7F4-FC40AC83EFDC}" srcOrd="0" destOrd="0" presId="urn:microsoft.com/office/officeart/2008/layout/PictureStrips"/>
    <dgm:cxn modelId="{5FB35B67-DCA6-4F74-9EE6-A60E3318EF6B}" srcId="{2051E99E-B815-4452-B4F3-B9EC90F4C223}" destId="{05A3DBEB-050D-4CED-B930-295F36F1D769}" srcOrd="2" destOrd="0" parTransId="{7114FBB8-3A6D-472A-9FCA-E9E792E42403}" sibTransId="{8DF3B96B-64B5-40E2-8F14-C9BB28E74738}"/>
    <dgm:cxn modelId="{0581E186-EFA0-401A-A7A5-99D2BC670073}" srcId="{2051E99E-B815-4452-B4F3-B9EC90F4C223}" destId="{F948AC2D-A397-4736-844B-1892B264F8A5}" srcOrd="0" destOrd="0" parTransId="{1C7AE93A-2110-4412-A71E-C724EAAFFA31}" sibTransId="{E6ADE84A-2F08-49D8-B07A-50CEB0C4A3E7}"/>
    <dgm:cxn modelId="{244E179B-8D4B-49A8-87FC-740BB9F6FD20}" type="presOf" srcId="{2051E99E-B815-4452-B4F3-B9EC90F4C223}" destId="{99EC051B-E6A5-4D3A-A4AB-8AEA9D46575A}" srcOrd="0" destOrd="0" presId="urn:microsoft.com/office/officeart/2008/layout/PictureStrips"/>
    <dgm:cxn modelId="{02AC3CD0-9D48-4788-AC3F-3E012F286FEA}" type="presOf" srcId="{05A3DBEB-050D-4CED-B930-295F36F1D769}" destId="{6D4CD30E-DEF1-4D74-9E46-5660D4373D9D}" srcOrd="0" destOrd="0" presId="urn:microsoft.com/office/officeart/2008/layout/PictureStrips"/>
    <dgm:cxn modelId="{15B630D2-02BA-4A00-9E9C-FF49B0FE6744}" type="presOf" srcId="{97A8C30D-C7D1-4B82-A458-851E57D5F48B}" destId="{E8C3914A-2978-47A0-BE44-9D33C219C652}" srcOrd="0" destOrd="0" presId="urn:microsoft.com/office/officeart/2008/layout/PictureStrips"/>
    <dgm:cxn modelId="{0E8661D7-C879-4515-90EF-ABDB83C1CFC0}" srcId="{2051E99E-B815-4452-B4F3-B9EC90F4C223}" destId="{97A8C30D-C7D1-4B82-A458-851E57D5F48B}" srcOrd="1" destOrd="0" parTransId="{B3E5EB75-D13A-4922-9197-2232F6CEF8A0}" sibTransId="{9A6B8FDD-E6DE-4F8C-A916-040C2D39799A}"/>
    <dgm:cxn modelId="{59FB811E-ABB4-4FD7-BC8B-0B3FB4F4F7FB}" type="presParOf" srcId="{99EC051B-E6A5-4D3A-A4AB-8AEA9D46575A}" destId="{3FC27DA6-5A9F-4EF7-B55D-C8186EA9ECC5}" srcOrd="0" destOrd="0" presId="urn:microsoft.com/office/officeart/2008/layout/PictureStrips"/>
    <dgm:cxn modelId="{A43D9CCC-243E-4C20-986D-30E98BB0660C}" type="presParOf" srcId="{3FC27DA6-5A9F-4EF7-B55D-C8186EA9ECC5}" destId="{FFB4505C-BEC4-4991-A7F4-FC40AC83EFDC}" srcOrd="0" destOrd="0" presId="urn:microsoft.com/office/officeart/2008/layout/PictureStrips"/>
    <dgm:cxn modelId="{3E0B44DD-EAB6-42E7-AFE4-B6E014E6A327}" type="presParOf" srcId="{3FC27DA6-5A9F-4EF7-B55D-C8186EA9ECC5}" destId="{C9D20144-FA16-4FB7-B41E-D8E4B811341B}" srcOrd="1" destOrd="0" presId="urn:microsoft.com/office/officeart/2008/layout/PictureStrips"/>
    <dgm:cxn modelId="{60F9F49C-752B-4E14-925C-20A4FBBF5CF6}" type="presParOf" srcId="{99EC051B-E6A5-4D3A-A4AB-8AEA9D46575A}" destId="{924E8198-0EA5-4EEF-89BD-80C1680D5217}" srcOrd="1" destOrd="0" presId="urn:microsoft.com/office/officeart/2008/layout/PictureStrips"/>
    <dgm:cxn modelId="{1C5FCAFC-9FA7-4F0B-B07E-CEDAD3DF5444}" type="presParOf" srcId="{99EC051B-E6A5-4D3A-A4AB-8AEA9D46575A}" destId="{9B0A8337-77B9-4CDA-8837-35C03712A58A}" srcOrd="2" destOrd="0" presId="urn:microsoft.com/office/officeart/2008/layout/PictureStrips"/>
    <dgm:cxn modelId="{8FC2920C-CE2F-4AD8-897E-8A0AC8F5F3A6}" type="presParOf" srcId="{9B0A8337-77B9-4CDA-8837-35C03712A58A}" destId="{E8C3914A-2978-47A0-BE44-9D33C219C652}" srcOrd="0" destOrd="0" presId="urn:microsoft.com/office/officeart/2008/layout/PictureStrips"/>
    <dgm:cxn modelId="{B0A526D7-EB07-4B41-ABE1-169B5C0AFB83}" type="presParOf" srcId="{9B0A8337-77B9-4CDA-8837-35C03712A58A}" destId="{F6BC566F-59BC-4E1D-91B3-EAF44B8030A2}" srcOrd="1" destOrd="0" presId="urn:microsoft.com/office/officeart/2008/layout/PictureStrips"/>
    <dgm:cxn modelId="{E4C0EC6E-8C6B-4C29-B6CE-8906B85E4E02}" type="presParOf" srcId="{99EC051B-E6A5-4D3A-A4AB-8AEA9D46575A}" destId="{36823C1C-C29E-4624-9A75-341C0B4E9454}" srcOrd="3" destOrd="0" presId="urn:microsoft.com/office/officeart/2008/layout/PictureStrips"/>
    <dgm:cxn modelId="{C0C9E193-46AB-4EC7-823C-FEC9818945CD}" type="presParOf" srcId="{99EC051B-E6A5-4D3A-A4AB-8AEA9D46575A}" destId="{B556B7F0-B696-48AD-8E7C-893602BF7621}" srcOrd="4" destOrd="0" presId="urn:microsoft.com/office/officeart/2008/layout/PictureStrips"/>
    <dgm:cxn modelId="{D2DA539D-4834-4101-AA82-96F30A46A716}" type="presParOf" srcId="{B556B7F0-B696-48AD-8E7C-893602BF7621}" destId="{6D4CD30E-DEF1-4D74-9E46-5660D4373D9D}" srcOrd="0" destOrd="0" presId="urn:microsoft.com/office/officeart/2008/layout/PictureStrips"/>
    <dgm:cxn modelId="{1A7FF210-C50C-4D76-BBCE-F1FDC0F8202B}" type="presParOf" srcId="{B556B7F0-B696-48AD-8E7C-893602BF7621}" destId="{0F499BFA-01A8-48DE-B62B-4E3EEB0E6207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51E99E-B815-4452-B4F3-B9EC90F4C223}" type="doc">
      <dgm:prSet loTypeId="urn:microsoft.com/office/officeart/2008/layout/PictureStrips" loCatId="list" qsTypeId="urn:microsoft.com/office/officeart/2005/8/quickstyle/simple2" qsCatId="simple" csTypeId="urn:microsoft.com/office/officeart/2005/8/colors/colorful1#5" csCatId="colorful" phldr="1"/>
      <dgm:spPr/>
      <dgm:t>
        <a:bodyPr/>
        <a:lstStyle/>
        <a:p>
          <a:endParaRPr lang="fr-FR"/>
        </a:p>
      </dgm:t>
    </dgm:pt>
    <dgm:pt modelId="{F948AC2D-A397-4736-844B-1892B264F8A5}">
      <dgm:prSet phldrT="[Texte]"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Les seules entreprises recevant les résultats de l’enquête sont celles y participant et nous transmettant leurs données salariales.</a:t>
          </a:r>
        </a:p>
      </dgm:t>
    </dgm:pt>
    <dgm:pt modelId="{1C7AE93A-2110-4412-A71E-C724EAAFFA31}" type="parTrans" cxnId="{0581E186-EFA0-401A-A7A5-99D2BC670073}">
      <dgm:prSet/>
      <dgm:spPr/>
      <dgm:t>
        <a:bodyPr/>
        <a:lstStyle/>
        <a:p>
          <a:endParaRPr lang="fr-FR"/>
        </a:p>
      </dgm:t>
    </dgm:pt>
    <dgm:pt modelId="{E6ADE84A-2F08-49D8-B07A-50CEB0C4A3E7}" type="sibTrans" cxnId="{0581E186-EFA0-401A-A7A5-99D2BC670073}">
      <dgm:prSet/>
      <dgm:spPr/>
      <dgm:t>
        <a:bodyPr/>
        <a:lstStyle/>
        <a:p>
          <a:endParaRPr lang="fr-FR"/>
        </a:p>
      </dgm:t>
    </dgm:pt>
    <dgm:pt modelId="{9375CA74-D022-4E34-B8BC-6344679FF791}">
      <dgm:prSet phldrT="[Texte]"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Les résultats de l’enquête ne sont pas vendus aux non-participants.</a:t>
          </a:r>
        </a:p>
      </dgm:t>
    </dgm:pt>
    <dgm:pt modelId="{C7D67EC7-3C9E-43E2-8D81-2935E918D415}" type="parTrans" cxnId="{84AE2BE7-33FC-4F30-9811-4370E79408C8}">
      <dgm:prSet/>
      <dgm:spPr/>
      <dgm:t>
        <a:bodyPr/>
        <a:lstStyle/>
        <a:p>
          <a:endParaRPr lang="fr-FR"/>
        </a:p>
      </dgm:t>
    </dgm:pt>
    <dgm:pt modelId="{D50FE04B-092A-4D4D-A822-5C6C4B0356A9}" type="sibTrans" cxnId="{84AE2BE7-33FC-4F30-9811-4370E79408C8}">
      <dgm:prSet/>
      <dgm:spPr/>
      <dgm:t>
        <a:bodyPr/>
        <a:lstStyle/>
        <a:p>
          <a:endParaRPr lang="fr-FR"/>
        </a:p>
      </dgm:t>
    </dgm:pt>
    <dgm:pt modelId="{97A8C30D-C7D1-4B82-A458-851E57D5F48B}">
      <dgm:prSet phldrT="[Texte]" custT="1"/>
      <dgm:spPr/>
      <dgm:t>
        <a:bodyPr/>
        <a:lstStyle/>
        <a:p>
          <a:r>
            <a:rPr lang="fr-FR" sz="1200" dirty="0">
              <a:latin typeface="Calibri" panose="020F0502020204030204" pitchFamily="34" charset="0"/>
              <a:cs typeface="Calibri" panose="020F0502020204030204" pitchFamily="34" charset="0"/>
            </a:rPr>
            <a:t>Le traitement statistique des données rend impossible l’identification de ses propres données ou de celles des autres entreprises. </a:t>
          </a:r>
        </a:p>
      </dgm:t>
    </dgm:pt>
    <dgm:pt modelId="{B3E5EB75-D13A-4922-9197-2232F6CEF8A0}" type="parTrans" cxnId="{0E8661D7-C879-4515-90EF-ABDB83C1CFC0}">
      <dgm:prSet/>
      <dgm:spPr/>
      <dgm:t>
        <a:bodyPr/>
        <a:lstStyle/>
        <a:p>
          <a:endParaRPr lang="fr-FR"/>
        </a:p>
      </dgm:t>
    </dgm:pt>
    <dgm:pt modelId="{9A6B8FDD-E6DE-4F8C-A916-040C2D39799A}" type="sibTrans" cxnId="{0E8661D7-C879-4515-90EF-ABDB83C1CFC0}">
      <dgm:prSet/>
      <dgm:spPr/>
      <dgm:t>
        <a:bodyPr/>
        <a:lstStyle/>
        <a:p>
          <a:endParaRPr lang="fr-FR"/>
        </a:p>
      </dgm:t>
    </dgm:pt>
    <dgm:pt modelId="{99EC051B-E6A5-4D3A-A4AB-8AEA9D46575A}" type="pres">
      <dgm:prSet presAssocID="{2051E99E-B815-4452-B4F3-B9EC90F4C223}" presName="Name0" presStyleCnt="0">
        <dgm:presLayoutVars>
          <dgm:dir/>
          <dgm:resizeHandles val="exact"/>
        </dgm:presLayoutVars>
      </dgm:prSet>
      <dgm:spPr/>
    </dgm:pt>
    <dgm:pt modelId="{3FC27DA6-5A9F-4EF7-B55D-C8186EA9ECC5}" type="pres">
      <dgm:prSet presAssocID="{F948AC2D-A397-4736-844B-1892B264F8A5}" presName="composite" presStyleCnt="0"/>
      <dgm:spPr/>
    </dgm:pt>
    <dgm:pt modelId="{FFB4505C-BEC4-4991-A7F4-FC40AC83EFDC}" type="pres">
      <dgm:prSet presAssocID="{F948AC2D-A397-4736-844B-1892B264F8A5}" presName="rect1" presStyleLbl="trAlignAcc1" presStyleIdx="0" presStyleCnt="3">
        <dgm:presLayoutVars>
          <dgm:bulletEnabled val="1"/>
        </dgm:presLayoutVars>
      </dgm:prSet>
      <dgm:spPr/>
    </dgm:pt>
    <dgm:pt modelId="{C9D20144-FA16-4FB7-B41E-D8E4B811341B}" type="pres">
      <dgm:prSet presAssocID="{F948AC2D-A397-4736-844B-1892B264F8A5}" presName="rect2" presStyleLbl="fgImgPlace1" presStyleIdx="0" presStyleCnt="3"/>
      <dgm:spPr>
        <a:solidFill>
          <a:schemeClr val="accent4">
            <a:lumMod val="20000"/>
            <a:lumOff val="80000"/>
          </a:schemeClr>
        </a:solidFill>
      </dgm:spPr>
    </dgm:pt>
    <dgm:pt modelId="{924E8198-0EA5-4EEF-89BD-80C1680D5217}" type="pres">
      <dgm:prSet presAssocID="{E6ADE84A-2F08-49D8-B07A-50CEB0C4A3E7}" presName="sibTrans" presStyleCnt="0"/>
      <dgm:spPr/>
    </dgm:pt>
    <dgm:pt modelId="{20BD1E57-B5FB-4023-B6FD-E690C05CC4BE}" type="pres">
      <dgm:prSet presAssocID="{9375CA74-D022-4E34-B8BC-6344679FF791}" presName="composite" presStyleCnt="0"/>
      <dgm:spPr/>
    </dgm:pt>
    <dgm:pt modelId="{0396D86B-D7FA-4E96-B8EA-A1FBA5F973BF}" type="pres">
      <dgm:prSet presAssocID="{9375CA74-D022-4E34-B8BC-6344679FF791}" presName="rect1" presStyleLbl="trAlignAcc1" presStyleIdx="1" presStyleCnt="3">
        <dgm:presLayoutVars>
          <dgm:bulletEnabled val="1"/>
        </dgm:presLayoutVars>
      </dgm:prSet>
      <dgm:spPr/>
    </dgm:pt>
    <dgm:pt modelId="{3EB721BF-6C4B-46EF-B41D-23D81DEE4133}" type="pres">
      <dgm:prSet presAssocID="{9375CA74-D022-4E34-B8BC-6344679FF791}" presName="rect2" presStyleLbl="fgImgPlace1" presStyleIdx="1" presStyleCnt="3"/>
      <dgm:spPr>
        <a:solidFill>
          <a:schemeClr val="accent4">
            <a:lumMod val="20000"/>
            <a:lumOff val="80000"/>
          </a:schemeClr>
        </a:solidFill>
      </dgm:spPr>
    </dgm:pt>
    <dgm:pt modelId="{F7980AB7-AF1E-496F-828D-C6F9E49782CC}" type="pres">
      <dgm:prSet presAssocID="{D50FE04B-092A-4D4D-A822-5C6C4B0356A9}" presName="sibTrans" presStyleCnt="0"/>
      <dgm:spPr/>
    </dgm:pt>
    <dgm:pt modelId="{9B0A8337-77B9-4CDA-8837-35C03712A58A}" type="pres">
      <dgm:prSet presAssocID="{97A8C30D-C7D1-4B82-A458-851E57D5F48B}" presName="composite" presStyleCnt="0"/>
      <dgm:spPr/>
    </dgm:pt>
    <dgm:pt modelId="{E8C3914A-2978-47A0-BE44-9D33C219C652}" type="pres">
      <dgm:prSet presAssocID="{97A8C30D-C7D1-4B82-A458-851E57D5F48B}" presName="rect1" presStyleLbl="trAlignAcc1" presStyleIdx="2" presStyleCnt="3">
        <dgm:presLayoutVars>
          <dgm:bulletEnabled val="1"/>
        </dgm:presLayoutVars>
      </dgm:prSet>
      <dgm:spPr/>
    </dgm:pt>
    <dgm:pt modelId="{F6BC566F-59BC-4E1D-91B3-EAF44B8030A2}" type="pres">
      <dgm:prSet presAssocID="{97A8C30D-C7D1-4B82-A458-851E57D5F48B}" presName="rect2" presStyleLbl="fgImgPlace1" presStyleIdx="2" presStyleCnt="3"/>
      <dgm:spPr/>
    </dgm:pt>
  </dgm:ptLst>
  <dgm:cxnLst>
    <dgm:cxn modelId="{59447D60-2046-4F64-94EB-8F07BFA7DA41}" type="presOf" srcId="{2051E99E-B815-4452-B4F3-B9EC90F4C223}" destId="{99EC051B-E6A5-4D3A-A4AB-8AEA9D46575A}" srcOrd="0" destOrd="0" presId="urn:microsoft.com/office/officeart/2008/layout/PictureStrips"/>
    <dgm:cxn modelId="{B3BEE661-29A7-418F-8349-39C36F176F5D}" type="presOf" srcId="{F948AC2D-A397-4736-844B-1892B264F8A5}" destId="{FFB4505C-BEC4-4991-A7F4-FC40AC83EFDC}" srcOrd="0" destOrd="0" presId="urn:microsoft.com/office/officeart/2008/layout/PictureStrips"/>
    <dgm:cxn modelId="{0581E186-EFA0-401A-A7A5-99D2BC670073}" srcId="{2051E99E-B815-4452-B4F3-B9EC90F4C223}" destId="{F948AC2D-A397-4736-844B-1892B264F8A5}" srcOrd="0" destOrd="0" parTransId="{1C7AE93A-2110-4412-A71E-C724EAAFFA31}" sibTransId="{E6ADE84A-2F08-49D8-B07A-50CEB0C4A3E7}"/>
    <dgm:cxn modelId="{7A8E9FCE-09DF-496E-AC3E-77BFD95C5025}" type="presOf" srcId="{97A8C30D-C7D1-4B82-A458-851E57D5F48B}" destId="{E8C3914A-2978-47A0-BE44-9D33C219C652}" srcOrd="0" destOrd="0" presId="urn:microsoft.com/office/officeart/2008/layout/PictureStrips"/>
    <dgm:cxn modelId="{0E8661D7-C879-4515-90EF-ABDB83C1CFC0}" srcId="{2051E99E-B815-4452-B4F3-B9EC90F4C223}" destId="{97A8C30D-C7D1-4B82-A458-851E57D5F48B}" srcOrd="2" destOrd="0" parTransId="{B3E5EB75-D13A-4922-9197-2232F6CEF8A0}" sibTransId="{9A6B8FDD-E6DE-4F8C-A916-040C2D39799A}"/>
    <dgm:cxn modelId="{7C2345DB-4AFE-4907-8B71-EBA8ABB0F6DC}" type="presOf" srcId="{9375CA74-D022-4E34-B8BC-6344679FF791}" destId="{0396D86B-D7FA-4E96-B8EA-A1FBA5F973BF}" srcOrd="0" destOrd="0" presId="urn:microsoft.com/office/officeart/2008/layout/PictureStrips"/>
    <dgm:cxn modelId="{84AE2BE7-33FC-4F30-9811-4370E79408C8}" srcId="{2051E99E-B815-4452-B4F3-B9EC90F4C223}" destId="{9375CA74-D022-4E34-B8BC-6344679FF791}" srcOrd="1" destOrd="0" parTransId="{C7D67EC7-3C9E-43E2-8D81-2935E918D415}" sibTransId="{D50FE04B-092A-4D4D-A822-5C6C4B0356A9}"/>
    <dgm:cxn modelId="{B1861BBE-6840-4DF7-B6FE-0FA6E651A3D2}" type="presParOf" srcId="{99EC051B-E6A5-4D3A-A4AB-8AEA9D46575A}" destId="{3FC27DA6-5A9F-4EF7-B55D-C8186EA9ECC5}" srcOrd="0" destOrd="0" presId="urn:microsoft.com/office/officeart/2008/layout/PictureStrips"/>
    <dgm:cxn modelId="{351FBB47-C540-4BC0-9093-0DC0C7458317}" type="presParOf" srcId="{3FC27DA6-5A9F-4EF7-B55D-C8186EA9ECC5}" destId="{FFB4505C-BEC4-4991-A7F4-FC40AC83EFDC}" srcOrd="0" destOrd="0" presId="urn:microsoft.com/office/officeart/2008/layout/PictureStrips"/>
    <dgm:cxn modelId="{2AC7C728-88EA-4A6B-B286-260CE26586BC}" type="presParOf" srcId="{3FC27DA6-5A9F-4EF7-B55D-C8186EA9ECC5}" destId="{C9D20144-FA16-4FB7-B41E-D8E4B811341B}" srcOrd="1" destOrd="0" presId="urn:microsoft.com/office/officeart/2008/layout/PictureStrips"/>
    <dgm:cxn modelId="{2422492B-7E54-4414-B7B5-CBEB61B81931}" type="presParOf" srcId="{99EC051B-E6A5-4D3A-A4AB-8AEA9D46575A}" destId="{924E8198-0EA5-4EEF-89BD-80C1680D5217}" srcOrd="1" destOrd="0" presId="urn:microsoft.com/office/officeart/2008/layout/PictureStrips"/>
    <dgm:cxn modelId="{EF9C8648-C750-4B46-81D1-30DACD6D8A9F}" type="presParOf" srcId="{99EC051B-E6A5-4D3A-A4AB-8AEA9D46575A}" destId="{20BD1E57-B5FB-4023-B6FD-E690C05CC4BE}" srcOrd="2" destOrd="0" presId="urn:microsoft.com/office/officeart/2008/layout/PictureStrips"/>
    <dgm:cxn modelId="{9CE48850-1C89-458C-9A70-09032C58F96D}" type="presParOf" srcId="{20BD1E57-B5FB-4023-B6FD-E690C05CC4BE}" destId="{0396D86B-D7FA-4E96-B8EA-A1FBA5F973BF}" srcOrd="0" destOrd="0" presId="urn:microsoft.com/office/officeart/2008/layout/PictureStrips"/>
    <dgm:cxn modelId="{5B3FBD77-22F2-4F25-BD15-D92F7435F46B}" type="presParOf" srcId="{20BD1E57-B5FB-4023-B6FD-E690C05CC4BE}" destId="{3EB721BF-6C4B-46EF-B41D-23D81DEE4133}" srcOrd="1" destOrd="0" presId="urn:microsoft.com/office/officeart/2008/layout/PictureStrips"/>
    <dgm:cxn modelId="{ED9A2D3E-DE25-4009-8F26-19C36C348A69}" type="presParOf" srcId="{99EC051B-E6A5-4D3A-A4AB-8AEA9D46575A}" destId="{F7980AB7-AF1E-496F-828D-C6F9E49782CC}" srcOrd="3" destOrd="0" presId="urn:microsoft.com/office/officeart/2008/layout/PictureStrips"/>
    <dgm:cxn modelId="{64AE755E-E3ED-4F3C-9757-53E3D8E7B450}" type="presParOf" srcId="{99EC051B-E6A5-4D3A-A4AB-8AEA9D46575A}" destId="{9B0A8337-77B9-4CDA-8837-35C03712A58A}" srcOrd="4" destOrd="0" presId="urn:microsoft.com/office/officeart/2008/layout/PictureStrips"/>
    <dgm:cxn modelId="{4C1F6EDE-8803-405B-9326-5F2ED35D6AA5}" type="presParOf" srcId="{9B0A8337-77B9-4CDA-8837-35C03712A58A}" destId="{E8C3914A-2978-47A0-BE44-9D33C219C652}" srcOrd="0" destOrd="0" presId="urn:microsoft.com/office/officeart/2008/layout/PictureStrips"/>
    <dgm:cxn modelId="{5CA07786-65BE-47B3-9BE1-90143382D6CF}" type="presParOf" srcId="{9B0A8337-77B9-4CDA-8837-35C03712A58A}" destId="{F6BC566F-59BC-4E1D-91B3-EAF44B8030A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B7FA70-921C-43F3-82FE-9E2420F1A24F}">
      <dsp:nvSpPr>
        <dsp:cNvPr id="0" name=""/>
        <dsp:cNvSpPr/>
      </dsp:nvSpPr>
      <dsp:spPr>
        <a:xfrm>
          <a:off x="401113" y="716470"/>
          <a:ext cx="3186395" cy="3186395"/>
        </a:xfrm>
        <a:prstGeom prst="blockArc">
          <a:avLst>
            <a:gd name="adj1" fmla="val 11880000"/>
            <a:gd name="adj2" fmla="val 16200000"/>
            <a:gd name="adj3" fmla="val 4639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E18B2D-EB6F-4F9A-9F55-0E6C1D528491}">
      <dsp:nvSpPr>
        <dsp:cNvPr id="0" name=""/>
        <dsp:cNvSpPr/>
      </dsp:nvSpPr>
      <dsp:spPr>
        <a:xfrm>
          <a:off x="401113" y="716470"/>
          <a:ext cx="3186395" cy="3186395"/>
        </a:xfrm>
        <a:prstGeom prst="blockArc">
          <a:avLst>
            <a:gd name="adj1" fmla="val 7560000"/>
            <a:gd name="adj2" fmla="val 11880000"/>
            <a:gd name="adj3" fmla="val 463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CF62ED-C9F5-4515-97A8-CFC78A668A78}">
      <dsp:nvSpPr>
        <dsp:cNvPr id="0" name=""/>
        <dsp:cNvSpPr/>
      </dsp:nvSpPr>
      <dsp:spPr>
        <a:xfrm>
          <a:off x="401113" y="716470"/>
          <a:ext cx="3186395" cy="3186395"/>
        </a:xfrm>
        <a:prstGeom prst="blockArc">
          <a:avLst>
            <a:gd name="adj1" fmla="val 3240000"/>
            <a:gd name="adj2" fmla="val 7560000"/>
            <a:gd name="adj3" fmla="val 463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67E2038-D6EA-40AC-BED9-C0131D99368D}">
      <dsp:nvSpPr>
        <dsp:cNvPr id="0" name=""/>
        <dsp:cNvSpPr/>
      </dsp:nvSpPr>
      <dsp:spPr>
        <a:xfrm>
          <a:off x="401113" y="716470"/>
          <a:ext cx="3186395" cy="3186395"/>
        </a:xfrm>
        <a:prstGeom prst="blockArc">
          <a:avLst>
            <a:gd name="adj1" fmla="val 20520000"/>
            <a:gd name="adj2" fmla="val 3240000"/>
            <a:gd name="adj3" fmla="val 463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69EDDEB-80F2-4D92-9BFA-5A6C13E001C7}">
      <dsp:nvSpPr>
        <dsp:cNvPr id="0" name=""/>
        <dsp:cNvSpPr/>
      </dsp:nvSpPr>
      <dsp:spPr>
        <a:xfrm>
          <a:off x="401113" y="716470"/>
          <a:ext cx="3186395" cy="3186395"/>
        </a:xfrm>
        <a:prstGeom prst="blockArc">
          <a:avLst>
            <a:gd name="adj1" fmla="val 16200000"/>
            <a:gd name="adj2" fmla="val 20520000"/>
            <a:gd name="adj3" fmla="val 463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18E899-5893-4ECE-901B-F3FAFB4F6A46}">
      <dsp:nvSpPr>
        <dsp:cNvPr id="0" name=""/>
        <dsp:cNvSpPr/>
      </dsp:nvSpPr>
      <dsp:spPr>
        <a:xfrm>
          <a:off x="1261051" y="1576408"/>
          <a:ext cx="1466519" cy="14665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Expertise en rémunération</a:t>
          </a:r>
        </a:p>
      </dsp:txBody>
      <dsp:txXfrm>
        <a:off x="1475818" y="1791175"/>
        <a:ext cx="1036985" cy="1036985"/>
      </dsp:txXfrm>
    </dsp:sp>
    <dsp:sp modelId="{EFBFE1EA-7F66-47CD-B7CE-BD345F4ABE84}">
      <dsp:nvSpPr>
        <dsp:cNvPr id="0" name=""/>
        <dsp:cNvSpPr/>
      </dsp:nvSpPr>
      <dsp:spPr>
        <a:xfrm>
          <a:off x="1481029" y="240145"/>
          <a:ext cx="1026563" cy="10265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800" kern="1200" dirty="0"/>
            <a:t>Expérience opérationnelle RH</a:t>
          </a:r>
        </a:p>
      </dsp:txBody>
      <dsp:txXfrm>
        <a:off x="1631366" y="390482"/>
        <a:ext cx="725889" cy="725889"/>
      </dsp:txXfrm>
    </dsp:sp>
    <dsp:sp modelId="{A7894B2C-F651-4BE7-AE64-F86436145664}">
      <dsp:nvSpPr>
        <dsp:cNvPr id="0" name=""/>
        <dsp:cNvSpPr/>
      </dsp:nvSpPr>
      <dsp:spPr>
        <a:xfrm>
          <a:off x="2961102" y="1315481"/>
          <a:ext cx="1026563" cy="102656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800" kern="1200" dirty="0"/>
            <a:t>Connaissance des panels régionaux</a:t>
          </a:r>
        </a:p>
      </dsp:txBody>
      <dsp:txXfrm>
        <a:off x="3111439" y="1465818"/>
        <a:ext cx="725889" cy="725889"/>
      </dsp:txXfrm>
    </dsp:sp>
    <dsp:sp modelId="{D9A0D7F8-6E05-4531-8A69-98059942AED4}">
      <dsp:nvSpPr>
        <dsp:cNvPr id="0" name=""/>
        <dsp:cNvSpPr/>
      </dsp:nvSpPr>
      <dsp:spPr>
        <a:xfrm>
          <a:off x="2395764" y="3055412"/>
          <a:ext cx="1026563" cy="102656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800" kern="1200" dirty="0"/>
            <a:t>Présence sur une majorité des secteurs d’activité</a:t>
          </a:r>
        </a:p>
      </dsp:txBody>
      <dsp:txXfrm>
        <a:off x="2546101" y="3205749"/>
        <a:ext cx="725889" cy="725889"/>
      </dsp:txXfrm>
    </dsp:sp>
    <dsp:sp modelId="{297D8411-B8AE-483F-915B-C13A08A5EE32}">
      <dsp:nvSpPr>
        <dsp:cNvPr id="0" name=""/>
        <dsp:cNvSpPr/>
      </dsp:nvSpPr>
      <dsp:spPr>
        <a:xfrm>
          <a:off x="566293" y="3055412"/>
          <a:ext cx="1026563" cy="102656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800" kern="1200" dirty="0"/>
            <a:t>Maîtrise des différents éléments de rémunération</a:t>
          </a:r>
        </a:p>
      </dsp:txBody>
      <dsp:txXfrm>
        <a:off x="716630" y="3205749"/>
        <a:ext cx="725889" cy="725889"/>
      </dsp:txXfrm>
    </dsp:sp>
    <dsp:sp modelId="{76C2FD8C-C8AE-450A-8A01-2F9ADA1D55B5}">
      <dsp:nvSpPr>
        <dsp:cNvPr id="0" name=""/>
        <dsp:cNvSpPr/>
      </dsp:nvSpPr>
      <dsp:spPr>
        <a:xfrm>
          <a:off x="955" y="1315481"/>
          <a:ext cx="1026563" cy="102656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800" kern="1200" dirty="0"/>
            <a:t>Définitions des postes faites en collaboration avec des DRH</a:t>
          </a:r>
        </a:p>
      </dsp:txBody>
      <dsp:txXfrm>
        <a:off x="151292" y="1465818"/>
        <a:ext cx="725889" cy="7258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956B33-655C-431C-AD5E-3A82D4A0C45B}">
      <dsp:nvSpPr>
        <dsp:cNvPr id="0" name=""/>
        <dsp:cNvSpPr/>
      </dsp:nvSpPr>
      <dsp:spPr>
        <a:xfrm>
          <a:off x="3586087" y="1374428"/>
          <a:ext cx="1715902" cy="137478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dirty="0">
              <a:latin typeface="Calibri" panose="020F0502020204030204" pitchFamily="34" charset="0"/>
              <a:cs typeface="Calibri" panose="020F0502020204030204" pitchFamily="34" charset="0"/>
            </a:rPr>
            <a:t>LORSQU’ON SE COMPARE AU MARCHÉ, L’OBJECTIF EST DE :</a:t>
          </a:r>
        </a:p>
      </dsp:txBody>
      <dsp:txXfrm>
        <a:off x="3837375" y="1575761"/>
        <a:ext cx="1213326" cy="972122"/>
      </dsp:txXfrm>
    </dsp:sp>
    <dsp:sp modelId="{2EE6DEE8-6C47-4B70-964B-1CE856E514DB}">
      <dsp:nvSpPr>
        <dsp:cNvPr id="0" name=""/>
        <dsp:cNvSpPr/>
      </dsp:nvSpPr>
      <dsp:spPr>
        <a:xfrm rot="16200000">
          <a:off x="4367584" y="1050186"/>
          <a:ext cx="152909" cy="3686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dirty="0"/>
        </a:p>
      </dsp:txBody>
      <dsp:txXfrm>
        <a:off x="4390521" y="1146849"/>
        <a:ext cx="107036" cy="221179"/>
      </dsp:txXfrm>
    </dsp:sp>
    <dsp:sp modelId="{D0EB966D-6DAE-4D94-A287-BDD65FBF3063}">
      <dsp:nvSpPr>
        <dsp:cNvPr id="0" name=""/>
        <dsp:cNvSpPr/>
      </dsp:nvSpPr>
      <dsp:spPr>
        <a:xfrm>
          <a:off x="3607175" y="1709"/>
          <a:ext cx="1673726" cy="108420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0" kern="1200" dirty="0">
              <a:latin typeface="Calibri" panose="020F0502020204030204" pitchFamily="34" charset="0"/>
              <a:cs typeface="Calibri" panose="020F0502020204030204" pitchFamily="34" charset="0"/>
            </a:rPr>
            <a:t>OBTENIR DE L’INFORMATION PRÉCISE ET REPRÉSENTATIVE DES NIVEAUX DE RÉMUNÉRATION</a:t>
          </a:r>
        </a:p>
      </dsp:txBody>
      <dsp:txXfrm>
        <a:off x="3852286" y="160488"/>
        <a:ext cx="1183504" cy="766651"/>
      </dsp:txXfrm>
    </dsp:sp>
    <dsp:sp modelId="{BF0CFDE8-4899-4F59-A2A7-82306B57B87A}">
      <dsp:nvSpPr>
        <dsp:cNvPr id="0" name=""/>
        <dsp:cNvSpPr/>
      </dsp:nvSpPr>
      <dsp:spPr>
        <a:xfrm rot="21567519">
          <a:off x="5339826" y="1868612"/>
          <a:ext cx="91304" cy="3686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1449867"/>
            <a:satOff val="-26309"/>
            <a:lumOff val="13008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dirty="0"/>
        </a:p>
      </dsp:txBody>
      <dsp:txXfrm>
        <a:off x="5339827" y="1942467"/>
        <a:ext cx="63913" cy="221179"/>
      </dsp:txXfrm>
    </dsp:sp>
    <dsp:sp modelId="{989A7CCD-257A-4840-8DD2-BE022A28560F}">
      <dsp:nvSpPr>
        <dsp:cNvPr id="0" name=""/>
        <dsp:cNvSpPr/>
      </dsp:nvSpPr>
      <dsp:spPr>
        <a:xfrm>
          <a:off x="5474150" y="1503709"/>
          <a:ext cx="1328427" cy="1084209"/>
        </a:xfrm>
        <a:prstGeom prst="ellipse">
          <a:avLst/>
        </a:prstGeom>
        <a:solidFill>
          <a:schemeClr val="accent5">
            <a:hueOff val="1449867"/>
            <a:satOff val="-26309"/>
            <a:lumOff val="13008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0" kern="1200" dirty="0">
              <a:latin typeface="Calibri" panose="020F0502020204030204" pitchFamily="34" charset="0"/>
              <a:cs typeface="Calibri" panose="020F0502020204030204" pitchFamily="34" charset="0"/>
            </a:rPr>
            <a:t>COMPARER DES POSTES SENSIBLEMENT IDENTIQUES</a:t>
          </a:r>
        </a:p>
      </dsp:txBody>
      <dsp:txXfrm>
        <a:off x="5668694" y="1662488"/>
        <a:ext cx="939339" cy="766651"/>
      </dsp:txXfrm>
    </dsp:sp>
    <dsp:sp modelId="{D83FF93D-E1F1-441E-ADAC-D59A5C6A9F88}">
      <dsp:nvSpPr>
        <dsp:cNvPr id="0" name=""/>
        <dsp:cNvSpPr/>
      </dsp:nvSpPr>
      <dsp:spPr>
        <a:xfrm rot="5400000">
          <a:off x="4367584" y="2704828"/>
          <a:ext cx="152909" cy="3686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2899734"/>
            <a:satOff val="-52618"/>
            <a:lumOff val="2601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dirty="0"/>
        </a:p>
      </dsp:txBody>
      <dsp:txXfrm>
        <a:off x="4390521" y="2755618"/>
        <a:ext cx="107036" cy="221179"/>
      </dsp:txXfrm>
    </dsp:sp>
    <dsp:sp modelId="{9D2B42F2-35BC-495C-833D-FCB04BDAAD44}">
      <dsp:nvSpPr>
        <dsp:cNvPr id="0" name=""/>
        <dsp:cNvSpPr/>
      </dsp:nvSpPr>
      <dsp:spPr>
        <a:xfrm>
          <a:off x="3658746" y="3037726"/>
          <a:ext cx="1570585" cy="1084209"/>
        </a:xfrm>
        <a:prstGeom prst="ellipse">
          <a:avLst/>
        </a:prstGeom>
        <a:solidFill>
          <a:schemeClr val="accent5">
            <a:hueOff val="2899734"/>
            <a:satOff val="-52618"/>
            <a:lumOff val="26015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0" kern="1200" dirty="0">
              <a:latin typeface="Calibri" panose="020F0502020204030204" pitchFamily="34" charset="0"/>
              <a:cs typeface="Calibri" panose="020F0502020204030204" pitchFamily="34" charset="0"/>
            </a:rPr>
            <a:t>OBTENIR DE L’INFORMATION LA PLUS RÉCENTE POSSIBLE</a:t>
          </a:r>
        </a:p>
      </dsp:txBody>
      <dsp:txXfrm>
        <a:off x="3888753" y="3196505"/>
        <a:ext cx="1110571" cy="766651"/>
      </dsp:txXfrm>
    </dsp:sp>
    <dsp:sp modelId="{3D94D1D1-5972-461B-8227-F0C06DDAC539}">
      <dsp:nvSpPr>
        <dsp:cNvPr id="0" name=""/>
        <dsp:cNvSpPr/>
      </dsp:nvSpPr>
      <dsp:spPr>
        <a:xfrm rot="10830807">
          <a:off x="3445848" y="1869006"/>
          <a:ext cx="99143" cy="3686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4349601"/>
            <a:satOff val="-78927"/>
            <a:lumOff val="3902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dirty="0"/>
        </a:p>
      </dsp:txBody>
      <dsp:txXfrm rot="10800000">
        <a:off x="3475590" y="1942865"/>
        <a:ext cx="69400" cy="221179"/>
      </dsp:txXfrm>
    </dsp:sp>
    <dsp:sp modelId="{DC7687FF-4C65-49F6-8906-610483DF946C}">
      <dsp:nvSpPr>
        <dsp:cNvPr id="0" name=""/>
        <dsp:cNvSpPr/>
      </dsp:nvSpPr>
      <dsp:spPr>
        <a:xfrm>
          <a:off x="1917266" y="1503714"/>
          <a:ext cx="1481875" cy="1084209"/>
        </a:xfrm>
        <a:prstGeom prst="ellipse">
          <a:avLst/>
        </a:prstGeom>
        <a:solidFill>
          <a:schemeClr val="accent5">
            <a:hueOff val="4349601"/>
            <a:satOff val="-78927"/>
            <a:lumOff val="3902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0" kern="1200" dirty="0">
              <a:latin typeface="Calibri" panose="020F0502020204030204" pitchFamily="34" charset="0"/>
              <a:cs typeface="Calibri" panose="020F0502020204030204" pitchFamily="34" charset="0"/>
            </a:rPr>
            <a:t>ANALYSER SON POSITIONNEMENT DE FAÇON À IDENTIFIER LES MESURES DEVANT ÊTRE PRISES</a:t>
          </a:r>
        </a:p>
      </dsp:txBody>
      <dsp:txXfrm>
        <a:off x="2134282" y="1662493"/>
        <a:ext cx="1047843" cy="7666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DDB2DF-7B56-41AD-98C5-66E2DB9A4D70}">
      <dsp:nvSpPr>
        <dsp:cNvPr id="0" name=""/>
        <dsp:cNvSpPr/>
      </dsp:nvSpPr>
      <dsp:spPr>
        <a:xfrm rot="5400000">
          <a:off x="3848947" y="-1527922"/>
          <a:ext cx="722263" cy="3962427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Définition des postes à analyser</a:t>
          </a:r>
        </a:p>
      </dsp:txBody>
      <dsp:txXfrm rot="-5400000">
        <a:off x="2228865" y="127418"/>
        <a:ext cx="3927169" cy="651747"/>
      </dsp:txXfrm>
    </dsp:sp>
    <dsp:sp modelId="{D9DDCE2F-2E30-4F7F-A000-BF2A6FF0E782}">
      <dsp:nvSpPr>
        <dsp:cNvPr id="0" name=""/>
        <dsp:cNvSpPr/>
      </dsp:nvSpPr>
      <dsp:spPr>
        <a:xfrm>
          <a:off x="0" y="1877"/>
          <a:ext cx="2228865" cy="90282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1</a:t>
          </a:r>
          <a:r>
            <a:rPr lang="fr-FR" sz="1400" kern="1200" baseline="30000" dirty="0">
              <a:latin typeface="Calibri" panose="020F0502020204030204" pitchFamily="34" charset="0"/>
              <a:cs typeface="Calibri" panose="020F0502020204030204" pitchFamily="34" charset="0"/>
            </a:rPr>
            <a:t>ère</a:t>
          </a: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 étape :</a:t>
          </a:r>
        </a:p>
      </dsp:txBody>
      <dsp:txXfrm>
        <a:off x="44072" y="45949"/>
        <a:ext cx="2140721" cy="814685"/>
      </dsp:txXfrm>
    </dsp:sp>
    <dsp:sp modelId="{FD849027-3865-4590-88BC-26D743AE950C}">
      <dsp:nvSpPr>
        <dsp:cNvPr id="0" name=""/>
        <dsp:cNvSpPr/>
      </dsp:nvSpPr>
      <dsp:spPr>
        <a:xfrm rot="5400000">
          <a:off x="3848947" y="-579951"/>
          <a:ext cx="722263" cy="3962427"/>
        </a:xfrm>
        <a:prstGeom prst="round2SameRect">
          <a:avLst/>
        </a:prstGeom>
        <a:solidFill>
          <a:schemeClr val="accent5">
            <a:tint val="40000"/>
            <a:alpha val="90000"/>
            <a:hueOff val="1188980"/>
            <a:satOff val="-517"/>
            <a:lumOff val="187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1188980"/>
              <a:satOff val="-517"/>
              <a:lumOff val="187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Définition des éléments de rémunération à prendre en compte (quantitatifs et qualitatifs)</a:t>
          </a:r>
        </a:p>
      </dsp:txBody>
      <dsp:txXfrm rot="-5400000">
        <a:off x="2228865" y="1075389"/>
        <a:ext cx="3927169" cy="651747"/>
      </dsp:txXfrm>
    </dsp:sp>
    <dsp:sp modelId="{DFD4756E-AFD0-4E8C-9894-109896EF1504}">
      <dsp:nvSpPr>
        <dsp:cNvPr id="0" name=""/>
        <dsp:cNvSpPr/>
      </dsp:nvSpPr>
      <dsp:spPr>
        <a:xfrm>
          <a:off x="0" y="949847"/>
          <a:ext cx="2228865" cy="902829"/>
        </a:xfrm>
        <a:prstGeom prst="roundRect">
          <a:avLst/>
        </a:prstGeom>
        <a:solidFill>
          <a:schemeClr val="accent5">
            <a:hueOff val="1449867"/>
            <a:satOff val="-26309"/>
            <a:lumOff val="130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2</a:t>
          </a:r>
          <a:r>
            <a:rPr lang="fr-FR" sz="1400" kern="1200" baseline="30000" dirty="0">
              <a:latin typeface="Calibri" panose="020F0502020204030204" pitchFamily="34" charset="0"/>
              <a:cs typeface="Calibri" panose="020F0502020204030204" pitchFamily="34" charset="0"/>
            </a:rPr>
            <a:t>ème</a:t>
          </a: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 étape :</a:t>
          </a:r>
        </a:p>
      </dsp:txBody>
      <dsp:txXfrm>
        <a:off x="44072" y="993919"/>
        <a:ext cx="2140721" cy="814685"/>
      </dsp:txXfrm>
    </dsp:sp>
    <dsp:sp modelId="{BF8D7A7B-A7E8-48D9-975A-7A26241BA39C}">
      <dsp:nvSpPr>
        <dsp:cNvPr id="0" name=""/>
        <dsp:cNvSpPr/>
      </dsp:nvSpPr>
      <dsp:spPr>
        <a:xfrm rot="5400000">
          <a:off x="3848947" y="368019"/>
          <a:ext cx="722263" cy="3962427"/>
        </a:xfrm>
        <a:prstGeom prst="round2SameRect">
          <a:avLst/>
        </a:prstGeom>
        <a:solidFill>
          <a:schemeClr val="accent5">
            <a:tint val="40000"/>
            <a:alpha val="90000"/>
            <a:hueOff val="2377959"/>
            <a:satOff val="-1033"/>
            <a:lumOff val="374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2377959"/>
              <a:satOff val="-1033"/>
              <a:lumOff val="37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Définition du panel de comparaison</a:t>
          </a:r>
        </a:p>
      </dsp:txBody>
      <dsp:txXfrm rot="-5400000">
        <a:off x="2228865" y="2023359"/>
        <a:ext cx="3927169" cy="651747"/>
      </dsp:txXfrm>
    </dsp:sp>
    <dsp:sp modelId="{721BD36F-6223-497D-98D5-376ABE9672A5}">
      <dsp:nvSpPr>
        <dsp:cNvPr id="0" name=""/>
        <dsp:cNvSpPr/>
      </dsp:nvSpPr>
      <dsp:spPr>
        <a:xfrm>
          <a:off x="0" y="1897818"/>
          <a:ext cx="2228865" cy="902829"/>
        </a:xfrm>
        <a:prstGeom prst="roundRect">
          <a:avLst/>
        </a:prstGeom>
        <a:solidFill>
          <a:schemeClr val="accent5">
            <a:hueOff val="2899734"/>
            <a:satOff val="-52618"/>
            <a:lumOff val="260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3</a:t>
          </a:r>
          <a:r>
            <a:rPr lang="fr-FR" sz="1400" kern="1200" baseline="30000" dirty="0">
              <a:latin typeface="Calibri" panose="020F0502020204030204" pitchFamily="34" charset="0"/>
              <a:cs typeface="Calibri" panose="020F0502020204030204" pitchFamily="34" charset="0"/>
            </a:rPr>
            <a:t>ème</a:t>
          </a: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 étape :</a:t>
          </a:r>
        </a:p>
      </dsp:txBody>
      <dsp:txXfrm>
        <a:off x="44072" y="1941890"/>
        <a:ext cx="2140721" cy="814685"/>
      </dsp:txXfrm>
    </dsp:sp>
    <dsp:sp modelId="{05C11292-EB3D-4231-B65B-5E95DB331506}">
      <dsp:nvSpPr>
        <dsp:cNvPr id="0" name=""/>
        <dsp:cNvSpPr/>
      </dsp:nvSpPr>
      <dsp:spPr>
        <a:xfrm rot="5400000">
          <a:off x="3848947" y="1315989"/>
          <a:ext cx="722263" cy="3962427"/>
        </a:xfrm>
        <a:prstGeom prst="round2SameRect">
          <a:avLst/>
        </a:prstGeom>
        <a:solidFill>
          <a:schemeClr val="accent5">
            <a:tint val="40000"/>
            <a:alpha val="90000"/>
            <a:hueOff val="3566938"/>
            <a:satOff val="-1550"/>
            <a:lumOff val="561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3566938"/>
              <a:satOff val="-1550"/>
              <a:lumOff val="56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Calendrier (prévoir 3-4 mois entre le lancement du projet et la publication des résultats)</a:t>
          </a:r>
        </a:p>
      </dsp:txBody>
      <dsp:txXfrm rot="-5400000">
        <a:off x="2228865" y="2971329"/>
        <a:ext cx="3927169" cy="651747"/>
      </dsp:txXfrm>
    </dsp:sp>
    <dsp:sp modelId="{82F61DB3-9CA1-4C53-B292-C3F3AE613F12}">
      <dsp:nvSpPr>
        <dsp:cNvPr id="0" name=""/>
        <dsp:cNvSpPr/>
      </dsp:nvSpPr>
      <dsp:spPr>
        <a:xfrm>
          <a:off x="0" y="2845788"/>
          <a:ext cx="2228865" cy="902829"/>
        </a:xfrm>
        <a:prstGeom prst="roundRect">
          <a:avLst/>
        </a:prstGeom>
        <a:solidFill>
          <a:schemeClr val="accent5">
            <a:hueOff val="4349601"/>
            <a:satOff val="-78927"/>
            <a:lumOff val="390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4</a:t>
          </a:r>
          <a:r>
            <a:rPr lang="fr-FR" sz="1400" kern="1200" baseline="30000" dirty="0">
              <a:latin typeface="Calibri" panose="020F0502020204030204" pitchFamily="34" charset="0"/>
              <a:cs typeface="Calibri" panose="020F0502020204030204" pitchFamily="34" charset="0"/>
            </a:rPr>
            <a:t>ème</a:t>
          </a: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 étape :</a:t>
          </a:r>
        </a:p>
      </dsp:txBody>
      <dsp:txXfrm>
        <a:off x="44072" y="2889860"/>
        <a:ext cx="2140721" cy="8146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3C078E-7081-47F5-96AF-42C11E67CF86}">
      <dsp:nvSpPr>
        <dsp:cNvPr id="0" name=""/>
        <dsp:cNvSpPr/>
      </dsp:nvSpPr>
      <dsp:spPr>
        <a:xfrm>
          <a:off x="32" y="14109"/>
          <a:ext cx="3143463" cy="103680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INFORMATIONS SUR LES PERSONNES</a:t>
          </a:r>
          <a:endParaRPr lang="fr-FR" sz="1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2" y="14109"/>
        <a:ext cx="3143463" cy="1036800"/>
      </dsp:txXfrm>
    </dsp:sp>
    <dsp:sp modelId="{A60164F9-F0C9-4C92-B625-13C30D4A3506}">
      <dsp:nvSpPr>
        <dsp:cNvPr id="0" name=""/>
        <dsp:cNvSpPr/>
      </dsp:nvSpPr>
      <dsp:spPr>
        <a:xfrm>
          <a:off x="32" y="1065019"/>
          <a:ext cx="3143463" cy="351891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DATE DE NAISSANCE,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GENRE,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ANCIENNETÉ,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COEFFICIENT – NIVEAU/ECHELON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STATUT,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MÉTIER,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DOMAINE D'ACTIVITÉ </a:t>
          </a: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(production, maintenance, logistique, laboratoire…),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DOMAINE DE COMPÉTENCE </a:t>
          </a:r>
          <a:r>
            <a:rPr lang="fr-FR" sz="1200" b="0" kern="1200" dirty="0">
              <a:latin typeface="Calibri" panose="020F0502020204030204" pitchFamily="34" charset="0"/>
              <a:cs typeface="Calibri" panose="020F0502020204030204" pitchFamily="34" charset="0"/>
            </a:rPr>
            <a:t>pour les administratifs</a:t>
          </a: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 (RH, paie, </a:t>
          </a:r>
          <a:r>
            <a:rPr lang="fr-FR" sz="1200" kern="1200" dirty="0" err="1">
              <a:latin typeface="Calibri" panose="020F0502020204030204" pitchFamily="34" charset="0"/>
              <a:cs typeface="Calibri" panose="020F0502020204030204" pitchFamily="34" charset="0"/>
            </a:rPr>
            <a:t>comptablilité</a:t>
          </a: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…),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RYTHME DE TRAVAIL</a:t>
          </a:r>
          <a:r>
            <a:rPr lang="fr-FR" sz="1200" b="0" kern="1200" dirty="0">
              <a:latin typeface="Calibri" panose="020F0502020204030204" pitchFamily="34" charset="0"/>
              <a:cs typeface="Calibri" panose="020F0502020204030204" pitchFamily="34" charset="0"/>
            </a:rPr>
            <a:t>.</a:t>
          </a:r>
        </a:p>
      </dsp:txBody>
      <dsp:txXfrm>
        <a:off x="32" y="1065019"/>
        <a:ext cx="3143463" cy="3518918"/>
      </dsp:txXfrm>
    </dsp:sp>
    <dsp:sp modelId="{4689DAA7-B6B3-4B3B-B4FC-AE0AE775D059}">
      <dsp:nvSpPr>
        <dsp:cNvPr id="0" name=""/>
        <dsp:cNvSpPr/>
      </dsp:nvSpPr>
      <dsp:spPr>
        <a:xfrm>
          <a:off x="3583581" y="14109"/>
          <a:ext cx="3143463" cy="1036800"/>
        </a:xfrm>
        <a:prstGeom prst="rect">
          <a:avLst/>
        </a:prstGeom>
        <a:solidFill>
          <a:schemeClr val="accent5">
            <a:hueOff val="4349601"/>
            <a:satOff val="-78927"/>
            <a:lumOff val="39023"/>
            <a:alphaOff val="0"/>
          </a:schemeClr>
        </a:solidFill>
        <a:ln w="25400" cap="flat" cmpd="sng" algn="ctr">
          <a:solidFill>
            <a:schemeClr val="accent5">
              <a:hueOff val="4349601"/>
              <a:satOff val="-78927"/>
              <a:lumOff val="3902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ELÉMENTS DE RÉMUNÉRATION</a:t>
          </a:r>
          <a:endParaRPr lang="fr-FR" sz="1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583581" y="14109"/>
        <a:ext cx="3143463" cy="1036800"/>
      </dsp:txXfrm>
    </dsp:sp>
    <dsp:sp modelId="{51F628E2-5B1A-46B3-A3F1-05727D4D4BBD}">
      <dsp:nvSpPr>
        <dsp:cNvPr id="0" name=""/>
        <dsp:cNvSpPr/>
      </dsp:nvSpPr>
      <dsp:spPr>
        <a:xfrm>
          <a:off x="3583612" y="1050909"/>
          <a:ext cx="3143463" cy="3518918"/>
        </a:xfrm>
        <a:prstGeom prst="rect">
          <a:avLst/>
        </a:prstGeom>
        <a:solidFill>
          <a:schemeClr val="accent5">
            <a:tint val="40000"/>
            <a:alpha val="90000"/>
            <a:hueOff val="3566938"/>
            <a:satOff val="-1550"/>
            <a:lumOff val="561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3566938"/>
              <a:satOff val="-1550"/>
              <a:lumOff val="56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SALAIRE DE BASE ANNUEL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PRIMES SUR OBJECTIF,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PRIMES D’ANCIENNETÉ,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PRIMES </a:t>
          </a:r>
          <a:r>
            <a:rPr lang="fr-FR" sz="1200" b="0" kern="1200" dirty="0">
              <a:latin typeface="Calibri" panose="020F0502020204030204" pitchFamily="34" charset="0"/>
              <a:cs typeface="Calibri" panose="020F0502020204030204" pitchFamily="34" charset="0"/>
            </a:rPr>
            <a:t>D’ÉQUIPE / DE POSTE,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AUTRES PRIMES LIÉES AU POSTE :</a:t>
          </a:r>
          <a:endParaRPr lang="fr-FR" sz="12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CONDITIONS DE TRAVAIL </a:t>
          </a: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(PRIMES DE PÉNIBILITÉ, PRIMES DE FROID…),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ORGANISATION DU TRAVAIL </a:t>
          </a: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(PRIMES D’ASTREINTE, PRIMES DE DIMANCHE…),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EXÉCUTION NORMALE DU TRAVAIL </a:t>
          </a: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(PRIMES D’HABILLAGE, PRIMES DE PANIER…),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PRIMES NON LIÉES AUX CONDITIONS DE TRAVAIL </a:t>
          </a:r>
          <a:r>
            <a:rPr lang="fr-FR" sz="1200" b="0" kern="1200" dirty="0">
              <a:latin typeface="Calibri" panose="020F0502020204030204" pitchFamily="34" charset="0"/>
              <a:cs typeface="Calibri" panose="020F0502020204030204" pitchFamily="34" charset="0"/>
            </a:rPr>
            <a:t>(PRIMES VACANCES…).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MAJORATIONS</a:t>
          </a: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 (HEURES DE NUIT, DE SAMEDI, DE DIMANCHE, DE JOURS FÉRIÉS ET HEURES SUPPLÉMENTAIRES),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INTÉRESSEMENT,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PARTICIPATION.</a:t>
          </a:r>
        </a:p>
      </dsp:txBody>
      <dsp:txXfrm>
        <a:off x="3583612" y="1050909"/>
        <a:ext cx="3143463" cy="35189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10BFF-FEE3-46CD-BD2D-2456C118B956}">
      <dsp:nvSpPr>
        <dsp:cNvPr id="0" name=""/>
        <dsp:cNvSpPr/>
      </dsp:nvSpPr>
      <dsp:spPr>
        <a:xfrm>
          <a:off x="27079" y="1425572"/>
          <a:ext cx="1349383" cy="11129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Salaire de base annuel y compris 13</a:t>
          </a:r>
          <a:r>
            <a:rPr lang="fr-FR" sz="1200" kern="1200" baseline="30000" dirty="0">
              <a:latin typeface="Calibri" panose="020F0502020204030204" pitchFamily="34" charset="0"/>
              <a:cs typeface="Calibri" panose="020F0502020204030204" pitchFamily="34" charset="0"/>
            </a:rPr>
            <a:t>ème</a:t>
          </a: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 mois.</a:t>
          </a:r>
        </a:p>
      </dsp:txBody>
      <dsp:txXfrm>
        <a:off x="52691" y="1451184"/>
        <a:ext cx="1298159" cy="823244"/>
      </dsp:txXfrm>
    </dsp:sp>
    <dsp:sp modelId="{13956257-6637-4983-BAAB-E15ACA0793E6}">
      <dsp:nvSpPr>
        <dsp:cNvPr id="0" name=""/>
        <dsp:cNvSpPr/>
      </dsp:nvSpPr>
      <dsp:spPr>
        <a:xfrm>
          <a:off x="781233" y="1952090"/>
          <a:ext cx="1776037" cy="1776037"/>
        </a:xfrm>
        <a:prstGeom prst="leftCircularArrow">
          <a:avLst>
            <a:gd name="adj1" fmla="val 2291"/>
            <a:gd name="adj2" fmla="val 276279"/>
            <a:gd name="adj3" fmla="val 1726858"/>
            <a:gd name="adj4" fmla="val 8699558"/>
            <a:gd name="adj5" fmla="val 267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F64252-295E-4BA8-B32C-A344256BD1AE}">
      <dsp:nvSpPr>
        <dsp:cNvPr id="0" name=""/>
        <dsp:cNvSpPr/>
      </dsp:nvSpPr>
      <dsp:spPr>
        <a:xfrm>
          <a:off x="305149" y="2358214"/>
          <a:ext cx="1199452" cy="47698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SALAIRE DE BASE</a:t>
          </a:r>
        </a:p>
      </dsp:txBody>
      <dsp:txXfrm>
        <a:off x="319119" y="2372184"/>
        <a:ext cx="1171512" cy="449042"/>
      </dsp:txXfrm>
    </dsp:sp>
    <dsp:sp modelId="{36C9FB7B-8D15-44BA-945C-5815BF9F4DF9}">
      <dsp:nvSpPr>
        <dsp:cNvPr id="0" name=""/>
        <dsp:cNvSpPr/>
      </dsp:nvSpPr>
      <dsp:spPr>
        <a:xfrm>
          <a:off x="1722893" y="631859"/>
          <a:ext cx="1871055" cy="251959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Salaire de base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Bonus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Primes d’ancienneté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Primes d’équipe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Autres primes liées au poste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Primes non liées aux conditions de travail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777694" y="1226574"/>
        <a:ext cx="1761453" cy="1870080"/>
      </dsp:txXfrm>
    </dsp:sp>
    <dsp:sp modelId="{AB1F80F6-C6A2-4E66-9D42-07CAF57C7A08}">
      <dsp:nvSpPr>
        <dsp:cNvPr id="0" name=""/>
        <dsp:cNvSpPr/>
      </dsp:nvSpPr>
      <dsp:spPr>
        <a:xfrm>
          <a:off x="2307203" y="156322"/>
          <a:ext cx="2555385" cy="2141121"/>
        </a:xfrm>
        <a:prstGeom prst="circularArrow">
          <a:avLst>
            <a:gd name="adj1" fmla="val 1900"/>
            <a:gd name="adj2" fmla="val 227128"/>
            <a:gd name="adj3" fmla="val 20930286"/>
            <a:gd name="adj4" fmla="val 13908436"/>
            <a:gd name="adj5" fmla="val 2217"/>
          </a:avLst>
        </a:prstGeom>
        <a:solidFill>
          <a:schemeClr val="accent5">
            <a:hueOff val="2174800"/>
            <a:satOff val="-39464"/>
            <a:lumOff val="1951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0C7E21-EE8C-4339-B708-524CB3E2D1AD}">
      <dsp:nvSpPr>
        <dsp:cNvPr id="0" name=""/>
        <dsp:cNvSpPr/>
      </dsp:nvSpPr>
      <dsp:spPr>
        <a:xfrm>
          <a:off x="2042976" y="439808"/>
          <a:ext cx="1199452" cy="476982"/>
        </a:xfrm>
        <a:prstGeom prst="roundRect">
          <a:avLst>
            <a:gd name="adj" fmla="val 10000"/>
          </a:avLst>
        </a:prstGeom>
        <a:solidFill>
          <a:schemeClr val="accent5">
            <a:hueOff val="1449867"/>
            <a:satOff val="-26309"/>
            <a:lumOff val="130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SALAIRE TOTAL HORS MAJO.</a:t>
          </a:r>
        </a:p>
      </dsp:txBody>
      <dsp:txXfrm>
        <a:off x="2056946" y="453778"/>
        <a:ext cx="1171512" cy="449042"/>
      </dsp:txXfrm>
    </dsp:sp>
    <dsp:sp modelId="{34132CC4-EE04-48DB-939F-FD1CC0A81CBE}">
      <dsp:nvSpPr>
        <dsp:cNvPr id="0" name=""/>
        <dsp:cNvSpPr/>
      </dsp:nvSpPr>
      <dsp:spPr>
        <a:xfrm>
          <a:off x="3763122" y="1353263"/>
          <a:ext cx="1349383" cy="11129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Salaire total hors majorations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Majorations</a:t>
          </a:r>
        </a:p>
      </dsp:txBody>
      <dsp:txXfrm>
        <a:off x="3788734" y="1378875"/>
        <a:ext cx="1298159" cy="823244"/>
      </dsp:txXfrm>
    </dsp:sp>
    <dsp:sp modelId="{95EB9754-8E50-437A-9BEA-B486FB9B9A00}">
      <dsp:nvSpPr>
        <dsp:cNvPr id="0" name=""/>
        <dsp:cNvSpPr/>
      </dsp:nvSpPr>
      <dsp:spPr>
        <a:xfrm>
          <a:off x="4622748" y="1894065"/>
          <a:ext cx="1440299" cy="1440299"/>
        </a:xfrm>
        <a:prstGeom prst="leftCircularArrow">
          <a:avLst>
            <a:gd name="adj1" fmla="val 2825"/>
            <a:gd name="adj2" fmla="val 344930"/>
            <a:gd name="adj3" fmla="val 2120441"/>
            <a:gd name="adj4" fmla="val 9024489"/>
            <a:gd name="adj5" fmla="val 3295"/>
          </a:avLst>
        </a:prstGeom>
        <a:solidFill>
          <a:schemeClr val="accent5">
            <a:hueOff val="4349601"/>
            <a:satOff val="-78927"/>
            <a:lumOff val="3902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2EF6D6-9D80-4B7B-8DA3-B0FF621AD8B3}">
      <dsp:nvSpPr>
        <dsp:cNvPr id="0" name=""/>
        <dsp:cNvSpPr/>
      </dsp:nvSpPr>
      <dsp:spPr>
        <a:xfrm>
          <a:off x="4062985" y="2358214"/>
          <a:ext cx="1199452" cy="476982"/>
        </a:xfrm>
        <a:prstGeom prst="roundRect">
          <a:avLst>
            <a:gd name="adj" fmla="val 10000"/>
          </a:avLst>
        </a:prstGeom>
        <a:solidFill>
          <a:schemeClr val="accent5">
            <a:hueOff val="2899734"/>
            <a:satOff val="-52618"/>
            <a:lumOff val="2601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latin typeface="Calibri" panose="020F0502020204030204" pitchFamily="34" charset="0"/>
              <a:cs typeface="Calibri" panose="020F0502020204030204" pitchFamily="34" charset="0"/>
            </a:rPr>
            <a:t>SALAIRE TOTAL</a:t>
          </a:r>
        </a:p>
      </dsp:txBody>
      <dsp:txXfrm>
        <a:off x="4076955" y="2372184"/>
        <a:ext cx="1171512" cy="449042"/>
      </dsp:txXfrm>
    </dsp:sp>
    <dsp:sp modelId="{0F344F42-2973-495E-B33F-A41754B04452}">
      <dsp:nvSpPr>
        <dsp:cNvPr id="0" name=""/>
        <dsp:cNvSpPr/>
      </dsp:nvSpPr>
      <dsp:spPr>
        <a:xfrm>
          <a:off x="5456170" y="1483746"/>
          <a:ext cx="1349383" cy="11129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Salaire total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Intéressement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Participation</a:t>
          </a:r>
        </a:p>
      </dsp:txBody>
      <dsp:txXfrm>
        <a:off x="5481782" y="1747850"/>
        <a:ext cx="1298159" cy="823244"/>
      </dsp:txXfrm>
    </dsp:sp>
    <dsp:sp modelId="{1C4EB9F3-D81B-41C6-9565-0C33918C3A4D}">
      <dsp:nvSpPr>
        <dsp:cNvPr id="0" name=""/>
        <dsp:cNvSpPr/>
      </dsp:nvSpPr>
      <dsp:spPr>
        <a:xfrm>
          <a:off x="5756033" y="1245255"/>
          <a:ext cx="1199452" cy="476982"/>
        </a:xfrm>
        <a:prstGeom prst="roundRect">
          <a:avLst>
            <a:gd name="adj" fmla="val 10000"/>
          </a:avLst>
        </a:prstGeom>
        <a:solidFill>
          <a:schemeClr val="accent5">
            <a:hueOff val="4349601"/>
            <a:satOff val="-78927"/>
            <a:lumOff val="3902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TOTAL CASH</a:t>
          </a:r>
          <a:endParaRPr lang="fr-FR" sz="12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770003" y="1259225"/>
        <a:ext cx="1171512" cy="4490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4505C-BEC4-4991-A7F4-FC40AC83EFDC}">
      <dsp:nvSpPr>
        <dsp:cNvPr id="0" name=""/>
        <dsp:cNvSpPr/>
      </dsp:nvSpPr>
      <dsp:spPr>
        <a:xfrm>
          <a:off x="1569187" y="264943"/>
          <a:ext cx="3425049" cy="10703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969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Résultats nationaux pour les enquêtes quantitative et qualitative. </a:t>
          </a:r>
        </a:p>
      </dsp:txBody>
      <dsp:txXfrm>
        <a:off x="1569187" y="264943"/>
        <a:ext cx="3425049" cy="1070327"/>
      </dsp:txXfrm>
    </dsp:sp>
    <dsp:sp modelId="{C9D20144-FA16-4FB7-B41E-D8E4B811341B}">
      <dsp:nvSpPr>
        <dsp:cNvPr id="0" name=""/>
        <dsp:cNvSpPr/>
      </dsp:nvSpPr>
      <dsp:spPr>
        <a:xfrm>
          <a:off x="1426476" y="110340"/>
          <a:ext cx="749229" cy="1123844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C3914A-2978-47A0-BE44-9D33C219C652}">
      <dsp:nvSpPr>
        <dsp:cNvPr id="0" name=""/>
        <dsp:cNvSpPr/>
      </dsp:nvSpPr>
      <dsp:spPr>
        <a:xfrm>
          <a:off x="1569187" y="1612367"/>
          <a:ext cx="3425049" cy="10703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969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Positionnement de vos salariés et de vos sites par rapport au panel FEDALIS et par rapport au panel C&amp;B Alternative (industrie).</a:t>
          </a:r>
        </a:p>
      </dsp:txBody>
      <dsp:txXfrm>
        <a:off x="1569187" y="1612367"/>
        <a:ext cx="3425049" cy="1070327"/>
      </dsp:txXfrm>
    </dsp:sp>
    <dsp:sp modelId="{F6BC566F-59BC-4E1D-91B3-EAF44B8030A2}">
      <dsp:nvSpPr>
        <dsp:cNvPr id="0" name=""/>
        <dsp:cNvSpPr/>
      </dsp:nvSpPr>
      <dsp:spPr>
        <a:xfrm>
          <a:off x="1426476" y="1457764"/>
          <a:ext cx="749229" cy="1123844"/>
        </a:xfrm>
        <a:prstGeom prst="rect">
          <a:avLst/>
        </a:prstGeom>
        <a:solidFill>
          <a:schemeClr val="accent5">
            <a:tint val="50000"/>
            <a:hueOff val="1788243"/>
            <a:satOff val="-885"/>
            <a:lumOff val="37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4CD30E-DEF1-4D74-9E46-5660D4373D9D}">
      <dsp:nvSpPr>
        <dsp:cNvPr id="0" name=""/>
        <dsp:cNvSpPr/>
      </dsp:nvSpPr>
      <dsp:spPr>
        <a:xfrm>
          <a:off x="1569187" y="2959791"/>
          <a:ext cx="3425049" cy="1070327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4969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>
              <a:latin typeface="Calibri" panose="020F0502020204030204" pitchFamily="34" charset="0"/>
              <a:cs typeface="Calibri" panose="020F0502020204030204" pitchFamily="34" charset="0"/>
            </a:rPr>
            <a:t>Organisation d’une réunion de restitution collective.</a:t>
          </a:r>
        </a:p>
      </dsp:txBody>
      <dsp:txXfrm>
        <a:off x="1569187" y="2959791"/>
        <a:ext cx="3425049" cy="1070327"/>
      </dsp:txXfrm>
    </dsp:sp>
    <dsp:sp modelId="{0F499BFA-01A8-48DE-B62B-4E3EEB0E6207}">
      <dsp:nvSpPr>
        <dsp:cNvPr id="0" name=""/>
        <dsp:cNvSpPr/>
      </dsp:nvSpPr>
      <dsp:spPr>
        <a:xfrm>
          <a:off x="1426476" y="2805188"/>
          <a:ext cx="749229" cy="1123844"/>
        </a:xfrm>
        <a:prstGeom prst="rect">
          <a:avLst/>
        </a:prstGeom>
        <a:solidFill>
          <a:schemeClr val="accent5">
            <a:tint val="50000"/>
            <a:hueOff val="3576486"/>
            <a:satOff val="-1770"/>
            <a:lumOff val="75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4505C-BEC4-4991-A7F4-FC40AC83EFDC}">
      <dsp:nvSpPr>
        <dsp:cNvPr id="0" name=""/>
        <dsp:cNvSpPr/>
      </dsp:nvSpPr>
      <dsp:spPr>
        <a:xfrm>
          <a:off x="1307770" y="377021"/>
          <a:ext cx="4158461" cy="12995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0208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Les seules entreprises recevant les résultats de l’enquête sont celles y participant et nous transmettant leurs données salariales.</a:t>
          </a:r>
        </a:p>
      </dsp:txBody>
      <dsp:txXfrm>
        <a:off x="1307770" y="377021"/>
        <a:ext cx="4158461" cy="1299519"/>
      </dsp:txXfrm>
    </dsp:sp>
    <dsp:sp modelId="{C9D20144-FA16-4FB7-B41E-D8E4B811341B}">
      <dsp:nvSpPr>
        <dsp:cNvPr id="0" name=""/>
        <dsp:cNvSpPr/>
      </dsp:nvSpPr>
      <dsp:spPr>
        <a:xfrm>
          <a:off x="1134500" y="189312"/>
          <a:ext cx="909663" cy="1364495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396D86B-D7FA-4E96-B8EA-A1FBA5F973BF}">
      <dsp:nvSpPr>
        <dsp:cNvPr id="0" name=""/>
        <dsp:cNvSpPr/>
      </dsp:nvSpPr>
      <dsp:spPr>
        <a:xfrm>
          <a:off x="1307770" y="2012971"/>
          <a:ext cx="4158461" cy="12995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0208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Les résultats de l’enquête ne sont pas vendus aux non-participants.</a:t>
          </a:r>
        </a:p>
      </dsp:txBody>
      <dsp:txXfrm>
        <a:off x="1307770" y="2012971"/>
        <a:ext cx="4158461" cy="1299519"/>
      </dsp:txXfrm>
    </dsp:sp>
    <dsp:sp modelId="{3EB721BF-6C4B-46EF-B41D-23D81DEE4133}">
      <dsp:nvSpPr>
        <dsp:cNvPr id="0" name=""/>
        <dsp:cNvSpPr/>
      </dsp:nvSpPr>
      <dsp:spPr>
        <a:xfrm>
          <a:off x="1134500" y="1825263"/>
          <a:ext cx="909663" cy="1364495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8C3914A-2978-47A0-BE44-9D33C219C652}">
      <dsp:nvSpPr>
        <dsp:cNvPr id="0" name=""/>
        <dsp:cNvSpPr/>
      </dsp:nvSpPr>
      <dsp:spPr>
        <a:xfrm>
          <a:off x="1307770" y="3648921"/>
          <a:ext cx="4158461" cy="129951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0208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>
              <a:latin typeface="Calibri" panose="020F0502020204030204" pitchFamily="34" charset="0"/>
              <a:cs typeface="Calibri" panose="020F0502020204030204" pitchFamily="34" charset="0"/>
            </a:rPr>
            <a:t>Le traitement statistique des données rend impossible l’identification de ses propres données ou de celles des autres entreprises. </a:t>
          </a:r>
        </a:p>
      </dsp:txBody>
      <dsp:txXfrm>
        <a:off x="1307770" y="3648921"/>
        <a:ext cx="4158461" cy="1299519"/>
      </dsp:txXfrm>
    </dsp:sp>
    <dsp:sp modelId="{F6BC566F-59BC-4E1D-91B3-EAF44B8030A2}">
      <dsp:nvSpPr>
        <dsp:cNvPr id="0" name=""/>
        <dsp:cNvSpPr/>
      </dsp:nvSpPr>
      <dsp:spPr>
        <a:xfrm>
          <a:off x="1134500" y="3461213"/>
          <a:ext cx="909663" cy="1364495"/>
        </a:xfrm>
        <a:prstGeom prst="rect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4DD65-0109-2242-8CDC-C87C405863FF}" type="datetimeFigureOut">
              <a:rPr lang="fr-FR" smtClean="0"/>
              <a:pPr/>
              <a:t>24/06/2021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5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61AEDE-83CE-DD4D-98E5-E3E14B5B53D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92051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2AB99-B8BD-FA41-8F23-8389B46B77C0}" type="datetimeFigureOut">
              <a:rPr lang="fr-FR" smtClean="0"/>
              <a:pPr/>
              <a:t>24/06/2021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739775"/>
            <a:ext cx="5924550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689516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5" y="9377317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B1498-00A1-F64F-B0B0-AD7FA9BFB09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36221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5254" tIns="47627" rIns="95254" bIns="47627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4BD4BA-14F4-478D-833A-E9E7C09F21D6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97141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4768" tIns="47384" rIns="94768" bIns="47384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F87A40-6230-46C5-A1CE-6CECE836F49F}" type="slidenum">
              <a:rPr lang="fr-FR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4895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4768" tIns="47384" rIns="94768" bIns="47384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F87A40-6230-46C5-A1CE-6CECE836F49F}" type="slidenum">
              <a:rPr lang="fr-FR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57386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72005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4768" tIns="47384" rIns="94768" bIns="47384" numCol="1" anchor="t" anchorCtr="0" compatLnSpc="1">
            <a:prstTxWarp prst="textNoShape">
              <a:avLst/>
            </a:prstTxWarp>
          </a:bodyPr>
          <a:lstStyle/>
          <a:p>
            <a:r>
              <a:t>                      </a:t>
            </a:r>
            <a:r>
              <a:rPr>
                <a:latin typeface="Verdana" pitchFamily="34" charset="0"/>
              </a:rPr>
              <a:t> </a:t>
            </a:r>
            <a:r>
              <a:t> </a:t>
            </a:r>
            <a:r>
              <a:rPr>
                <a:latin typeface="Verdana" pitchFamily="34" charset="0"/>
              </a:rPr>
              <a:t> </a:t>
            </a:r>
            <a:r>
              <a:t> </a:t>
            </a:r>
            <a:r>
              <a:rPr>
                <a:latin typeface="Verdana" pitchFamily="34" charset="0"/>
              </a:rPr>
              <a:t> </a:t>
            </a:r>
            <a:r>
              <a:t> </a:t>
            </a:r>
            <a:r>
              <a:rPr>
                <a:latin typeface="Verdana" pitchFamily="34" charset="0"/>
              </a:rPr>
              <a:t> </a:t>
            </a:r>
            <a:r>
              <a:t> </a:t>
            </a:r>
            <a:r>
              <a:rPr>
                <a:latin typeface="Verdana" pitchFamily="34" charset="0"/>
              </a:rPr>
              <a:t> </a:t>
            </a:r>
            <a:r>
              <a:t> </a:t>
            </a:r>
            <a:r>
              <a:rPr>
                <a:latin typeface="Verdana" pitchFamily="34" charset="0"/>
              </a:rPr>
              <a:t> </a:t>
            </a:r>
            <a:r>
              <a:t> </a:t>
            </a:r>
            <a:r>
              <a:rPr>
                <a:latin typeface="Verdana" pitchFamily="34" charset="0"/>
              </a:rPr>
              <a:t> </a:t>
            </a:r>
            <a:r>
              <a:t> </a:t>
            </a:r>
            <a:r>
              <a:rPr>
                <a:latin typeface="Verdana" pitchFamily="34" charset="0"/>
              </a:rPr>
              <a:t> </a:t>
            </a:r>
            <a:r>
              <a:t> </a:t>
            </a:r>
            <a:r>
              <a:rPr>
                <a:latin typeface="Verdana" pitchFamily="34" charset="0"/>
              </a:rPr>
              <a:t> </a:t>
            </a:r>
            <a:r>
              <a:t> </a:t>
            </a:r>
            <a:r>
              <a:rPr>
                <a:latin typeface="Verdana" pitchFamily="34" charset="0"/>
              </a:rPr>
              <a:t> </a:t>
            </a:r>
            <a:r>
              <a:t> </a:t>
            </a:r>
            <a:r>
              <a:rPr>
                <a:latin typeface="Verdana" pitchFamily="34" charset="0"/>
              </a:rPr>
              <a:t> </a:t>
            </a:r>
            <a:r>
              <a:t> </a:t>
            </a:r>
            <a:r>
              <a:rPr>
                <a:latin typeface="Verdana" pitchFamily="34" charset="0"/>
              </a:rPr>
              <a:t> </a:t>
            </a:r>
            <a:r>
              <a:t>          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1D83C-46A4-40B2-B4AD-10577D82DDC3}" type="slidenum">
              <a:rPr lang="fr-FR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04713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4768" tIns="47384" rIns="94768" bIns="47384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06E3F2-EB02-4D86-895F-B994AF1B4AE5}" type="slidenum">
              <a:rPr lang="fr-FR" smtClean="0"/>
              <a:pPr>
                <a:defRPr/>
              </a:pPr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59784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67702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4768" tIns="47384" rIns="94768" bIns="47384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1EDDB1-8EC7-4C88-9670-1394AADDA4AF}" type="slidenum">
              <a:rPr lang="fr-FR" smtClean="0"/>
              <a:pPr>
                <a:defRPr/>
              </a:pPr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53173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4760" tIns="47380" rIns="94760" bIns="4738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804022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4768" tIns="47384" rIns="94768" bIns="47384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999713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68921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5254" tIns="47627" rIns="95254" bIns="47627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4BD4BA-14F4-478D-833A-E9E7C09F21D6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834662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4768" tIns="47384" rIns="94768" bIns="47384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27C6353-AC09-4220-B418-5BAC491D53CF}" type="slidenum">
              <a:rPr lang="fr-FR" smtClean="0"/>
              <a:pPr>
                <a:defRPr/>
              </a:pPr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54960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43738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9040" tIns="49520" rIns="99040" bIns="495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lIns="91432" tIns="45717" rIns="91432" bIns="45717"/>
          <a:lstStyle/>
          <a:p>
            <a:pPr>
              <a:defRPr/>
            </a:pPr>
            <a:fld id="{611A0C9F-55D3-48E8-B482-BD1CFABB8875}" type="slidenum">
              <a:rPr lang="fr-FR" smtClean="0"/>
              <a:pPr>
                <a:defRPr/>
              </a:pPr>
              <a:t>23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17509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9040" tIns="49520" rIns="99040" bIns="495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lIns="91432" tIns="45717" rIns="91432" bIns="45717"/>
          <a:lstStyle/>
          <a:p>
            <a:pPr>
              <a:defRPr/>
            </a:pPr>
            <a:fld id="{611A0C9F-55D3-48E8-B482-BD1CFABB8875}" type="slidenum">
              <a:rPr lang="fr-FR" smtClean="0"/>
              <a:pPr>
                <a:defRPr/>
              </a:pPr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13495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96179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0988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5254" tIns="47627" rIns="95254" bIns="47627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4BD4BA-14F4-478D-833A-E9E7C09F21D6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9878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5254" tIns="47627" rIns="95254" bIns="47627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4BD4BA-14F4-478D-833A-E9E7C09F21D6}" type="slidenum">
              <a:rPr lang="fr-FR" smtClean="0"/>
              <a:pPr>
                <a:defRPr/>
              </a:pPr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04576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5475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9040" tIns="49520" rIns="99040" bIns="495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lIns="91432" tIns="45717" rIns="91432" bIns="45717"/>
          <a:lstStyle/>
          <a:p>
            <a:pPr>
              <a:defRPr/>
            </a:pPr>
            <a:fld id="{58C5D067-A4BE-403C-B065-982AA2F82F56}" type="slidenum">
              <a:rPr lang="fr-FR" smtClean="0"/>
              <a:pPr>
                <a:defRPr/>
              </a:pPr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256573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907" tIns="46455" rIns="92907" bIns="46455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6D5D36-A8A1-4BF4-9CC5-C32780ABF6F2}" type="slidenum">
              <a:rPr lang="fr-FR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9671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2907" tIns="46455" rIns="92907" bIns="46455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6D5D36-A8A1-4BF4-9CC5-C32780ABF6F2}" type="slidenum">
              <a:rPr lang="fr-FR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7891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8072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932255"/>
            <a:ext cx="9144001" cy="1157112"/>
          </a:xfrm>
          <a:prstGeom prst="rect">
            <a:avLst/>
          </a:prstGeom>
          <a:solidFill>
            <a:srgbClr val="927BC3">
              <a:alpha val="90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6322" y="2056405"/>
            <a:ext cx="3860190" cy="909778"/>
          </a:xfrm>
          <a:ln>
            <a:noFill/>
          </a:ln>
          <a:effectLst/>
        </p:spPr>
        <p:txBody>
          <a:bodyPr anchor="ctr">
            <a:normAutofit/>
          </a:bodyPr>
          <a:lstStyle>
            <a:lvl1pPr algn="r">
              <a:defRPr sz="2800" b="0" i="0" cap="all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43247-7393-4D73-8819-67FB3119F593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5755" y="2056404"/>
            <a:ext cx="2878247" cy="90977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200"/>
              </a:spcBef>
              <a:buClr>
                <a:schemeClr val="accent1"/>
              </a:buClr>
              <a:buFont typeface="Wingdings 2" pitchFamily="18" charset="2"/>
              <a:buNone/>
              <a:defRPr sz="1800" b="0" i="0" kern="1200" cap="small">
                <a:solidFill>
                  <a:srgbClr val="FFFFFF"/>
                </a:solidFill>
                <a:latin typeface="Open Sans"/>
                <a:ea typeface="+mn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 userDrawn="1"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13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D9CAE-C187-4135-B485-A57F1D687CD5}" type="datetime1">
              <a:rPr lang="fr-FR" smtClean="0"/>
              <a:t>24/06/2021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8561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0876" y="1173699"/>
            <a:ext cx="2037181" cy="644519"/>
          </a:xfrm>
          <a:noFill/>
        </p:spPr>
        <p:txBody>
          <a:bodyPr vert="horz" lIns="0" tIns="0" rIns="0" bIns="0" rtlCol="0" anchor="t">
            <a:noAutofit/>
          </a:bodyPr>
          <a:lstStyle>
            <a:lvl1pPr marL="0" indent="0"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3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8629" y="1173700"/>
            <a:ext cx="4664601" cy="405711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874" y="1947120"/>
            <a:ext cx="2037182" cy="261597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b="1" i="0" kern="1200" cap="all">
                <a:solidFill>
                  <a:schemeClr val="tx1"/>
                </a:solidFill>
                <a:latin typeface="Open Sans"/>
                <a:ea typeface="+mn-ea"/>
                <a:cs typeface="Open San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D590814C-EBCA-41D8-B514-2722547BEA67}" type="datetime1">
              <a:rPr lang="fr-FR" smtClean="0"/>
              <a:t>24/06/2021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40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648" y="264585"/>
            <a:ext cx="8401347" cy="58208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370648" y="1387743"/>
            <a:ext cx="8401347" cy="39303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70648" y="5377494"/>
            <a:ext cx="3086015" cy="757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kumimoji="0" lang="fr-FR" sz="492" b="0" i="0" u="none" strike="noStrike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</a:defRPr>
            </a:lvl1pPr>
          </a:lstStyle>
          <a:p>
            <a:pPr defTabSz="691286">
              <a:spcBef>
                <a:spcPts val="454"/>
              </a:spcBef>
              <a:buSzPct val="100000"/>
            </a:pPr>
            <a:r>
              <a:rPr lang="fr-FR"/>
              <a:t>Business Plan Reward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574452" y="5377494"/>
            <a:ext cx="197543" cy="757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algn="r">
              <a:defRPr kumimoji="0" lang="fr-FR" sz="492" b="0" i="0" u="none" strike="noStrike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</a:defRPr>
            </a:lvl1pPr>
          </a:lstStyle>
          <a:p>
            <a:pPr defTabSz="691286">
              <a:spcBef>
                <a:spcPts val="454"/>
              </a:spcBef>
              <a:buSzPct val="100000"/>
            </a:pPr>
            <a:fld id="{6389EFCB-0C24-4FEF-BD3B-71D94CF43C76}" type="slidenum">
              <a:rPr lang="fr-FR" smtClean="0"/>
              <a:pPr defTabSz="691286">
                <a:spcBef>
                  <a:spcPts val="454"/>
                </a:spcBef>
                <a:buSzPct val="100000"/>
              </a:pPr>
              <a:t>‹N°›</a:t>
            </a:fld>
            <a:endParaRPr lang="fr-FR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2"/>
          </p:nvPr>
        </p:nvSpPr>
        <p:spPr>
          <a:xfrm>
            <a:off x="4527519" y="5377494"/>
            <a:ext cx="3900644" cy="757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algn="r">
              <a:defRPr kumimoji="0" lang="fr-FR" sz="492" b="0" i="0" u="none" strike="noStrike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</a:defRPr>
            </a:lvl1pPr>
          </a:lstStyle>
          <a:p>
            <a:pPr defTabSz="691286">
              <a:spcBef>
                <a:spcPts val="454"/>
              </a:spcBef>
              <a:buSzPct val="100000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557024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370648" y="543001"/>
            <a:ext cx="8401347" cy="63104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512" b="0">
                <a:solidFill>
                  <a:srgbClr val="575757"/>
                </a:solidFill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370648" y="264586"/>
            <a:ext cx="8401347" cy="27841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8" name="Text Placeholder 18"/>
          <p:cNvSpPr>
            <a:spLocks noGrp="1"/>
          </p:cNvSpPr>
          <p:nvPr>
            <p:ph idx="1"/>
          </p:nvPr>
        </p:nvSpPr>
        <p:spPr>
          <a:xfrm>
            <a:off x="370648" y="1388546"/>
            <a:ext cx="8401347" cy="392745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70648" y="5377494"/>
            <a:ext cx="3086015" cy="757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kumimoji="0" lang="fr-FR" sz="492" b="0" i="0" u="none" strike="noStrike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</a:defRPr>
            </a:lvl1pPr>
          </a:lstStyle>
          <a:p>
            <a:pPr defTabSz="691286">
              <a:spcBef>
                <a:spcPts val="454"/>
              </a:spcBef>
              <a:buSzPct val="100000"/>
            </a:pPr>
            <a:r>
              <a:rPr lang="fr-FR"/>
              <a:t>Business Plan Reward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574452" y="5377494"/>
            <a:ext cx="197543" cy="757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algn="r">
              <a:defRPr kumimoji="0" lang="fr-FR" sz="492" b="0" i="0" u="none" strike="noStrike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</a:defRPr>
            </a:lvl1pPr>
          </a:lstStyle>
          <a:p>
            <a:pPr defTabSz="691286">
              <a:spcBef>
                <a:spcPts val="454"/>
              </a:spcBef>
              <a:buSzPct val="100000"/>
            </a:pPr>
            <a:fld id="{6389EFCB-0C24-4FEF-BD3B-71D94CF43C76}" type="slidenum">
              <a:rPr lang="fr-FR" smtClean="0"/>
              <a:pPr defTabSz="691286">
                <a:spcBef>
                  <a:spcPts val="454"/>
                </a:spcBef>
                <a:buSzPct val="100000"/>
              </a:pPr>
              <a:t>‹N°›</a:t>
            </a:fld>
            <a:endParaRPr lang="fr-FR"/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2"/>
          </p:nvPr>
        </p:nvSpPr>
        <p:spPr>
          <a:xfrm>
            <a:off x="4527519" y="5377494"/>
            <a:ext cx="3900644" cy="757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algn="r">
              <a:defRPr kumimoji="0" lang="fr-FR" sz="492" b="0" i="0" u="none" strike="noStrike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</a:defRPr>
            </a:lvl1pPr>
          </a:lstStyle>
          <a:p>
            <a:pPr defTabSz="691286">
              <a:spcBef>
                <a:spcPts val="454"/>
              </a:spcBef>
              <a:buSzPct val="100000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1294708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932255"/>
            <a:ext cx="9144001" cy="1157112"/>
          </a:xfrm>
          <a:prstGeom prst="rect">
            <a:avLst/>
          </a:prstGeom>
          <a:solidFill>
            <a:srgbClr val="97E07E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6322" y="2056405"/>
            <a:ext cx="3860190" cy="909778"/>
          </a:xfrm>
          <a:ln>
            <a:noFill/>
          </a:ln>
          <a:effectLst/>
        </p:spPr>
        <p:txBody>
          <a:bodyPr anchor="ctr">
            <a:normAutofit/>
          </a:bodyPr>
          <a:lstStyle>
            <a:lvl1pPr algn="r">
              <a:defRPr sz="2800" b="0" i="0" cap="all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C9ED2-8C72-4BB1-BD62-60C505915617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>
              <a:defRPr lang="fr-FR" dirty="0"/>
            </a:lvl1pPr>
          </a:lstStyle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5755" y="2056404"/>
            <a:ext cx="2878247" cy="90977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200"/>
              </a:spcBef>
              <a:buClr>
                <a:schemeClr val="accent1"/>
              </a:buClr>
              <a:buFont typeface="Wingdings 2" pitchFamily="18" charset="2"/>
              <a:buNone/>
              <a:defRPr sz="1800" b="0" i="0" kern="1200" cap="small">
                <a:solidFill>
                  <a:srgbClr val="FFFFFF"/>
                </a:solidFill>
                <a:latin typeface="Open Sans"/>
                <a:ea typeface="+mn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132549" y="60317"/>
            <a:ext cx="3902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cap="small" dirty="0">
                <a:solidFill>
                  <a:schemeClr val="tx1"/>
                </a:solidFill>
                <a:latin typeface="Optima"/>
                <a:cs typeface="Optima"/>
              </a:rPr>
              <a:t>Arthur Hunt Consulting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" y="5291668"/>
            <a:ext cx="2658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6739469" y="5291668"/>
            <a:ext cx="2404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0"/>
            <a:ext cx="4572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2" y="5291668"/>
            <a:ext cx="2658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6739469" y="5291668"/>
            <a:ext cx="2404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292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8AB2B-AC7A-4F2E-9A6E-0A2716937E42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184490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8262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3089368"/>
            <a:ext cx="7988300" cy="219143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Faire glisser l'image vers l'espace réservé ou cliquer sur l'icône pour l'ajouter</a:t>
            </a:r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18799"/>
            <a:ext cx="8001000" cy="762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b="0" i="0" kern="1200" cap="none" spc="0" dirty="0">
                <a:solidFill>
                  <a:schemeClr val="tx1">
                    <a:lumMod val="50000"/>
                  </a:schemeClr>
                </a:solidFill>
                <a:latin typeface="Open Sans"/>
                <a:ea typeface="+mj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F81C-A51A-4758-88CB-E7910C6D011A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0" y="1932255"/>
            <a:ext cx="9144000" cy="1157112"/>
          </a:xfrm>
          <a:prstGeom prst="rect">
            <a:avLst/>
          </a:prstGeom>
          <a:solidFill>
            <a:srgbClr val="97E07E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58414"/>
            <a:ext cx="8001000" cy="76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10" name="Rectangle 9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813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18799"/>
            <a:ext cx="8001000" cy="762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274320" bIns="9144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b="0" i="0" kern="1200" cap="none" spc="0" dirty="0">
                <a:solidFill>
                  <a:schemeClr val="tx1">
                    <a:lumMod val="50000"/>
                  </a:schemeClr>
                </a:solidFill>
                <a:latin typeface="Open Sans"/>
                <a:ea typeface="+mj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A7E57-E58C-4EC1-9644-CE2615EB837B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756799"/>
            <a:ext cx="8001000" cy="762000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507093"/>
            <a:ext cx="7988300" cy="32385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Faire glisser l'image vers l'espace réservé ou cliquer sur l'icône pour l'ajouter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3802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" y="774750"/>
            <a:ext cx="3242733" cy="4282722"/>
          </a:xfrm>
          <a:solidFill>
            <a:srgbClr val="97E07E"/>
          </a:solidFill>
        </p:spPr>
        <p:txBody>
          <a:bodyPr vert="horz" lIns="1188720" tIns="45720" rIns="274320" bIns="457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FFFFFF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7534" y="795102"/>
            <a:ext cx="5367866" cy="4282722"/>
          </a:xfr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ea typeface="+mn-ea"/>
                <a:cs typeface="Open 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B8D92-BE19-4547-812D-C2B96453104A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93614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417904"/>
            <a:ext cx="3566160" cy="3067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1417904"/>
            <a:ext cx="3566160" cy="3067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56932E41-1E49-4EBE-AD75-80C48BA9A8B9}" type="datetime1">
              <a:rPr lang="fr-FR" smtClean="0"/>
              <a:t>24/06/2021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896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932255"/>
            <a:ext cx="9144001" cy="1157112"/>
          </a:xfrm>
          <a:prstGeom prst="rect">
            <a:avLst/>
          </a:prstGeom>
          <a:solidFill>
            <a:srgbClr val="927BC3">
              <a:alpha val="90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6322" y="2056405"/>
            <a:ext cx="3860190" cy="909778"/>
          </a:xfrm>
          <a:ln>
            <a:noFill/>
          </a:ln>
          <a:effectLst/>
        </p:spPr>
        <p:txBody>
          <a:bodyPr anchor="ctr">
            <a:normAutofit/>
          </a:bodyPr>
          <a:lstStyle>
            <a:lvl1pPr algn="r">
              <a:defRPr sz="2800" b="0" i="0" cap="all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F5488-B080-46A1-8C9C-2DB076F94031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>
              <a:defRPr lang="fr-FR" dirty="0"/>
            </a:lvl1pPr>
          </a:lstStyle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5755" y="2056404"/>
            <a:ext cx="2878247" cy="90977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200"/>
              </a:spcBef>
              <a:buClr>
                <a:schemeClr val="accent1"/>
              </a:buClr>
              <a:buFont typeface="Wingdings 2" pitchFamily="18" charset="2"/>
              <a:buNone/>
              <a:defRPr sz="1800" b="0" i="0" kern="1200" cap="small">
                <a:solidFill>
                  <a:srgbClr val="FFFFFF"/>
                </a:solidFill>
                <a:latin typeface="Open Sans"/>
                <a:ea typeface="+mn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132549" y="60317"/>
            <a:ext cx="3902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cap="small" dirty="0">
                <a:solidFill>
                  <a:schemeClr val="tx1"/>
                </a:solidFill>
                <a:latin typeface="Optima"/>
                <a:cs typeface="Optima"/>
              </a:rPr>
              <a:t>Arthur Hunt Consulting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" y="5291668"/>
            <a:ext cx="2658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6739469" y="5291668"/>
            <a:ext cx="2404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0"/>
            <a:ext cx="4572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2" y="5291668"/>
            <a:ext cx="2658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6739469" y="5291668"/>
            <a:ext cx="2404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17"/>
          <p:cNvCxnSpPr/>
          <p:nvPr userDrawn="1"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0" y="0"/>
            <a:ext cx="4572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 userDrawn="1"/>
        </p:nvSpPr>
        <p:spPr>
          <a:xfrm>
            <a:off x="2" y="5291668"/>
            <a:ext cx="2658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 userDrawn="1"/>
        </p:nvSpPr>
        <p:spPr>
          <a:xfrm>
            <a:off x="6739469" y="5291668"/>
            <a:ext cx="2404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292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1681428"/>
            <a:ext cx="3566160" cy="731572"/>
          </a:xfrm>
        </p:spPr>
        <p:txBody>
          <a:bodyPr anchor="b">
            <a:noAutofit/>
          </a:bodyPr>
          <a:lstStyle>
            <a:lvl1pPr marL="0" indent="0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2554942"/>
            <a:ext cx="3566160" cy="26758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1681428"/>
            <a:ext cx="3566160" cy="731572"/>
          </a:xfrm>
        </p:spPr>
        <p:txBody>
          <a:bodyPr anchor="b">
            <a:noAutofit/>
          </a:bodyPr>
          <a:lstStyle>
            <a:lvl1pPr marL="0" indent="0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2554942"/>
            <a:ext cx="3566160" cy="26758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477253C4-9204-4A86-947C-D59B1CA4953E}" type="datetime1">
              <a:rPr lang="fr-FR" smtClean="0"/>
              <a:t>24/06/2021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56883"/>
            <a:ext cx="2895600" cy="304271"/>
          </a:xfrm>
        </p:spPr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420472"/>
            <a:ext cx="3383280" cy="1323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420472"/>
            <a:ext cx="3383280" cy="1323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420472"/>
            <a:ext cx="3383280" cy="1323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420472"/>
            <a:ext cx="3383280" cy="1323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420472"/>
            <a:ext cx="3383280" cy="132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420472"/>
            <a:ext cx="3383280" cy="132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4525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DFE24-E868-4FD2-8AB4-14274475E7B5}" type="datetime1">
              <a:rPr lang="fr-FR" smtClean="0"/>
              <a:t>24/06/2021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8374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279B-1929-45DD-99FB-185372E079B6}" type="datetime1">
              <a:rPr lang="fr-FR" smtClean="0"/>
              <a:t>24/06/2021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85614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0876" y="1173699"/>
            <a:ext cx="2037181" cy="644519"/>
          </a:xfrm>
          <a:noFill/>
        </p:spPr>
        <p:txBody>
          <a:bodyPr vert="horz" lIns="0" tIns="0" rIns="0" bIns="0" rtlCol="0" anchor="t">
            <a:noAutofit/>
          </a:bodyPr>
          <a:lstStyle>
            <a:lvl1pPr marL="0" indent="0"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3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8629" y="1173700"/>
            <a:ext cx="4664601" cy="405711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874" y="1947120"/>
            <a:ext cx="2037182" cy="261597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b="1" i="0" kern="1200" cap="all">
                <a:solidFill>
                  <a:schemeClr val="tx1"/>
                </a:solidFill>
                <a:latin typeface="Open Sans"/>
                <a:ea typeface="+mn-ea"/>
                <a:cs typeface="Open San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FA38E713-D9B4-49C2-8128-A9CC393A79CA}" type="datetime1">
              <a:rPr lang="fr-FR" smtClean="0"/>
              <a:t>24/06/2021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4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3F1E7-D293-44E2-876F-589DD947795D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184490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 dirty="0"/>
              <a:t>Cliquez et modifiez le titre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932255"/>
            <a:ext cx="9144001" cy="1157112"/>
          </a:xfrm>
          <a:prstGeom prst="rect">
            <a:avLst/>
          </a:prstGeom>
          <a:solidFill>
            <a:srgbClr val="149D85">
              <a:alpha val="90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6322" y="2056405"/>
            <a:ext cx="3860190" cy="909778"/>
          </a:xfrm>
          <a:ln>
            <a:noFill/>
          </a:ln>
          <a:effectLst/>
        </p:spPr>
        <p:txBody>
          <a:bodyPr anchor="ctr">
            <a:normAutofit/>
          </a:bodyPr>
          <a:lstStyle>
            <a:lvl1pPr algn="r">
              <a:defRPr sz="2800" b="0" i="0" cap="all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B6CA3-13A5-4408-82DE-2A9A6D9BD2F3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>
              <a:defRPr lang="fr-FR" dirty="0"/>
            </a:lvl1pPr>
          </a:lstStyle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5755" y="2056404"/>
            <a:ext cx="2878247" cy="90977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200"/>
              </a:spcBef>
              <a:buClr>
                <a:schemeClr val="accent1"/>
              </a:buClr>
              <a:buFont typeface="Wingdings 2" pitchFamily="18" charset="2"/>
              <a:buNone/>
              <a:defRPr sz="1800" b="0" i="0" kern="1200" cap="small">
                <a:solidFill>
                  <a:srgbClr val="FFFFFF"/>
                </a:solidFill>
                <a:latin typeface="Open Sans"/>
                <a:ea typeface="+mn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132549" y="60317"/>
            <a:ext cx="3902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cap="small" dirty="0">
                <a:solidFill>
                  <a:schemeClr val="tx1"/>
                </a:solidFill>
                <a:latin typeface="Optima"/>
                <a:cs typeface="Optima"/>
              </a:rPr>
              <a:t>Arthur Hunt Consulting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" y="5291668"/>
            <a:ext cx="2658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6739469" y="5291668"/>
            <a:ext cx="2404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0"/>
            <a:ext cx="4572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2" y="5291668"/>
            <a:ext cx="2658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6739469" y="5291668"/>
            <a:ext cx="2404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17"/>
          <p:cNvCxnSpPr/>
          <p:nvPr userDrawn="1"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0" y="0"/>
            <a:ext cx="4572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 userDrawn="1"/>
        </p:nvSpPr>
        <p:spPr>
          <a:xfrm>
            <a:off x="2" y="5291668"/>
            <a:ext cx="2658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 userDrawn="1"/>
        </p:nvSpPr>
        <p:spPr>
          <a:xfrm>
            <a:off x="6739469" y="5291668"/>
            <a:ext cx="2404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2925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14F26-8CDD-4430-8DDF-5BC2F395BFDD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184490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82625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3089368"/>
            <a:ext cx="7988300" cy="219143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Faire glisser l'image vers l'espace réservé ou cliquer sur l'icône pour l'ajouter</a:t>
            </a:r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18799"/>
            <a:ext cx="8001000" cy="762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b="0" i="0" kern="1200" cap="none" spc="0" dirty="0">
                <a:solidFill>
                  <a:schemeClr val="tx1">
                    <a:lumMod val="50000"/>
                  </a:schemeClr>
                </a:solidFill>
                <a:latin typeface="Open Sans"/>
                <a:ea typeface="+mj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BA9B6-EFC5-4D52-A4FF-A82E9C7E9976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0" y="1932255"/>
            <a:ext cx="9144000" cy="1157112"/>
          </a:xfrm>
          <a:prstGeom prst="rect">
            <a:avLst/>
          </a:prstGeom>
          <a:solidFill>
            <a:srgbClr val="149D85">
              <a:alpha val="90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58414"/>
            <a:ext cx="8001000" cy="76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10" name="Rectangle 9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8138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18799"/>
            <a:ext cx="8001000" cy="762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274320" bIns="9144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b="0" i="0" kern="1200" cap="none" spc="0" dirty="0">
                <a:solidFill>
                  <a:schemeClr val="tx1">
                    <a:lumMod val="50000"/>
                  </a:schemeClr>
                </a:solidFill>
                <a:latin typeface="Open Sans"/>
                <a:ea typeface="+mj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DAC2C-AF22-451B-9BC7-33F8BD879542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756799"/>
            <a:ext cx="8001000" cy="762000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507093"/>
            <a:ext cx="7988300" cy="32385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Faire glisser l'image vers l'espace réservé ou cliquer sur l'icône pour l'ajouter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3802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" y="774750"/>
            <a:ext cx="3242733" cy="4282722"/>
          </a:xfrm>
          <a:solidFill>
            <a:schemeClr val="accent5"/>
          </a:solidFill>
        </p:spPr>
        <p:txBody>
          <a:bodyPr vert="horz" lIns="1188720" tIns="45720" rIns="274320" bIns="457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FFFFFF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7534" y="795102"/>
            <a:ext cx="5367866" cy="4282722"/>
          </a:xfr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ea typeface="+mn-ea"/>
                <a:cs typeface="Open 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5C244-D8F5-419C-8DD9-BADCB1553897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9361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D803D-4CC0-46C9-8409-71AF6CC85F35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184490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82625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417904"/>
            <a:ext cx="3566160" cy="3067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1417904"/>
            <a:ext cx="3566160" cy="3067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3B468E18-5BFD-4870-802E-1165D40714B8}" type="datetime1">
              <a:rPr lang="fr-FR" smtClean="0"/>
              <a:t>24/06/2021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8967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0876" y="1173699"/>
            <a:ext cx="2037181" cy="644519"/>
          </a:xfrm>
          <a:noFill/>
        </p:spPr>
        <p:txBody>
          <a:bodyPr vert="horz" lIns="0" tIns="0" rIns="0" bIns="0" rtlCol="0" anchor="t">
            <a:noAutofit/>
          </a:bodyPr>
          <a:lstStyle>
            <a:lvl1pPr marL="0" indent="0"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8629" y="1173700"/>
            <a:ext cx="4664601" cy="405711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874" y="1947120"/>
            <a:ext cx="2037182" cy="261597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b="1" i="0" kern="1200" cap="all">
                <a:solidFill>
                  <a:schemeClr val="tx1"/>
                </a:solidFill>
                <a:latin typeface="Open Sans"/>
                <a:ea typeface="+mn-ea"/>
                <a:cs typeface="Open San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E1765B01-5DC6-40D0-83C3-3B69079563CA}" type="datetime1">
              <a:rPr lang="fr-FR" smtClean="0"/>
              <a:t>24/06/2021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4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932255"/>
            <a:ext cx="9144001" cy="11571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6322" y="2056405"/>
            <a:ext cx="3860190" cy="909778"/>
          </a:xfrm>
          <a:ln>
            <a:noFill/>
          </a:ln>
          <a:effectLst/>
        </p:spPr>
        <p:txBody>
          <a:bodyPr anchor="ctr">
            <a:normAutofit/>
          </a:bodyPr>
          <a:lstStyle>
            <a:lvl1pPr algn="r">
              <a:defRPr sz="2800" b="0" i="0" cap="all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7AC48-6806-4534-9740-B23A75ED3FA1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>
              <a:defRPr lang="fr-FR" dirty="0"/>
            </a:lvl1pPr>
          </a:lstStyle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5755" y="2056404"/>
            <a:ext cx="2878247" cy="90977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200"/>
              </a:spcBef>
              <a:buClr>
                <a:schemeClr val="accent1"/>
              </a:buClr>
              <a:buFont typeface="Wingdings 2" pitchFamily="18" charset="2"/>
              <a:buNone/>
              <a:defRPr sz="1800" b="0" i="0" kern="1200" cap="small">
                <a:solidFill>
                  <a:srgbClr val="FFFFFF"/>
                </a:solidFill>
                <a:latin typeface="Open Sans"/>
                <a:ea typeface="+mn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132549" y="60317"/>
            <a:ext cx="3902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cap="small" dirty="0">
                <a:solidFill>
                  <a:schemeClr val="tx1"/>
                </a:solidFill>
                <a:latin typeface="Optima"/>
                <a:cs typeface="Optima"/>
              </a:rPr>
              <a:t>Arthur Hunt Consulting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" y="5291668"/>
            <a:ext cx="2658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6739469" y="5291668"/>
            <a:ext cx="2404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0"/>
            <a:ext cx="4572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2" y="5291668"/>
            <a:ext cx="2658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6739469" y="5291668"/>
            <a:ext cx="2404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17"/>
          <p:cNvCxnSpPr/>
          <p:nvPr userDrawn="1"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0" y="0"/>
            <a:ext cx="4572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 userDrawn="1"/>
        </p:nvSpPr>
        <p:spPr>
          <a:xfrm>
            <a:off x="2" y="5291668"/>
            <a:ext cx="2658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 userDrawn="1"/>
        </p:nvSpPr>
        <p:spPr>
          <a:xfrm>
            <a:off x="6739469" y="5291668"/>
            <a:ext cx="2404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2925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4C032-BB29-46E9-8B43-DFB833B8F3ED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184490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82625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3089368"/>
            <a:ext cx="7988300" cy="219143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Faire glisser l'image vers l'espace réservé ou cliquer sur l'icône pour l'ajouter</a:t>
            </a:r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18799"/>
            <a:ext cx="8001000" cy="762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b="0" i="0" kern="1200" cap="none" spc="0" dirty="0">
                <a:solidFill>
                  <a:schemeClr val="tx1">
                    <a:lumMod val="50000"/>
                  </a:schemeClr>
                </a:solidFill>
                <a:latin typeface="Open Sans"/>
                <a:ea typeface="+mj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152BD-5D71-4406-84C3-EBF455C14A0A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0" y="1932255"/>
            <a:ext cx="9144000" cy="1157112"/>
          </a:xfrm>
          <a:prstGeom prst="rect">
            <a:avLst/>
          </a:prstGeom>
          <a:solidFill>
            <a:srgbClr val="DF3716">
              <a:alpha val="90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58414"/>
            <a:ext cx="8001000" cy="76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10" name="Rectangle 9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8138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18799"/>
            <a:ext cx="8001000" cy="762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274320" bIns="9144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b="0" i="0" kern="1200" cap="none" spc="0" dirty="0">
                <a:solidFill>
                  <a:schemeClr val="tx1">
                    <a:lumMod val="50000"/>
                  </a:schemeClr>
                </a:solidFill>
                <a:latin typeface="Open Sans"/>
                <a:ea typeface="+mj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9FB21-151A-493D-829C-C176F3C317E5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756799"/>
            <a:ext cx="8001000" cy="762000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507093"/>
            <a:ext cx="7988300" cy="32385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Faire glisser l'image vers l'espace réservé ou cliquer sur l'icône pour l'ajouter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3802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" y="774750"/>
            <a:ext cx="3242733" cy="4282722"/>
          </a:xfrm>
          <a:solidFill>
            <a:schemeClr val="accent1"/>
          </a:solidFill>
        </p:spPr>
        <p:txBody>
          <a:bodyPr vert="horz" lIns="1188720" tIns="45720" rIns="274320" bIns="457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FFFFFF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7534" y="795102"/>
            <a:ext cx="5367866" cy="4282722"/>
          </a:xfr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ea typeface="+mn-ea"/>
                <a:cs typeface="Open 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8798-9A29-4138-B2D3-0241ECC80A1E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93614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417904"/>
            <a:ext cx="3566160" cy="3067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1417904"/>
            <a:ext cx="3566160" cy="3067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796CB962-527B-4A13-B3F3-FAE2D720570B}" type="datetime1">
              <a:rPr lang="fr-FR" smtClean="0"/>
              <a:t>24/06/2021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8967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0876" y="1173699"/>
            <a:ext cx="2037181" cy="644519"/>
          </a:xfrm>
          <a:noFill/>
        </p:spPr>
        <p:txBody>
          <a:bodyPr vert="horz" lIns="0" tIns="0" rIns="0" bIns="0" rtlCol="0" anchor="t">
            <a:noAutofit/>
          </a:bodyPr>
          <a:lstStyle>
            <a:lvl1pPr marL="0" indent="0"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2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8629" y="1173700"/>
            <a:ext cx="4664601" cy="405711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874" y="1947120"/>
            <a:ext cx="2037182" cy="261597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b="1" i="0" kern="1200" cap="all">
                <a:solidFill>
                  <a:schemeClr val="tx1"/>
                </a:solidFill>
                <a:latin typeface="Open Sans"/>
                <a:ea typeface="+mn-ea"/>
                <a:cs typeface="Open San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58BCA7CD-EAD7-4A34-B9A6-7F2874CD82D0}" type="datetime1">
              <a:rPr lang="fr-FR" smtClean="0"/>
              <a:t>24/06/2021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40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932255"/>
            <a:ext cx="9144001" cy="1157112"/>
          </a:xfrm>
          <a:prstGeom prst="rect">
            <a:avLst/>
          </a:prstGeom>
          <a:solidFill>
            <a:srgbClr val="BE1475">
              <a:alpha val="90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6322" y="2056405"/>
            <a:ext cx="3860190" cy="909778"/>
          </a:xfrm>
          <a:ln>
            <a:noFill/>
          </a:ln>
          <a:effectLst/>
        </p:spPr>
        <p:txBody>
          <a:bodyPr anchor="ctr">
            <a:normAutofit/>
          </a:bodyPr>
          <a:lstStyle>
            <a:lvl1pPr algn="r">
              <a:defRPr sz="2800" b="0" i="0" cap="all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9D878-4CA5-4185-B451-E880291F8F5D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vert="horz" lIns="91440" tIns="45720" rIns="91440" bIns="45720" rtlCol="0" anchor="ctr"/>
          <a:lstStyle>
            <a:lvl1pPr>
              <a:defRPr lang="fr-FR" dirty="0"/>
            </a:lvl1pPr>
          </a:lstStyle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5755" y="2056404"/>
            <a:ext cx="2878247" cy="90977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200"/>
              </a:spcBef>
              <a:buClr>
                <a:schemeClr val="accent1"/>
              </a:buClr>
              <a:buFont typeface="Wingdings 2" pitchFamily="18" charset="2"/>
              <a:buNone/>
              <a:defRPr sz="1800" b="0" i="0" kern="1200" cap="small">
                <a:solidFill>
                  <a:srgbClr val="FFFFFF"/>
                </a:solidFill>
                <a:latin typeface="Open Sans"/>
                <a:ea typeface="+mn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132549" y="60317"/>
            <a:ext cx="3902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cap="small" dirty="0">
                <a:solidFill>
                  <a:schemeClr val="tx1"/>
                </a:solidFill>
                <a:latin typeface="Optima"/>
                <a:cs typeface="Optima"/>
              </a:rPr>
              <a:t>Arthur Hunt Consulting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2" y="5291668"/>
            <a:ext cx="2658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6739469" y="5291668"/>
            <a:ext cx="2404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0" y="0"/>
            <a:ext cx="4572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2" y="5291668"/>
            <a:ext cx="2658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6739469" y="5291668"/>
            <a:ext cx="2404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17"/>
          <p:cNvCxnSpPr/>
          <p:nvPr userDrawn="1"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 userDrawn="1"/>
        </p:nvSpPr>
        <p:spPr>
          <a:xfrm>
            <a:off x="0" y="0"/>
            <a:ext cx="4572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 userDrawn="1"/>
        </p:nvSpPr>
        <p:spPr>
          <a:xfrm>
            <a:off x="2" y="5291668"/>
            <a:ext cx="2658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 userDrawn="1"/>
        </p:nvSpPr>
        <p:spPr>
          <a:xfrm>
            <a:off x="6739469" y="5291668"/>
            <a:ext cx="2404533" cy="423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292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3089368"/>
            <a:ext cx="7988300" cy="219143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Faire glisser l'image vers l'espace réservé ou cliquer sur l'icône pour l'ajouter</a:t>
            </a:r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18799"/>
            <a:ext cx="8001000" cy="762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b="0" i="0" kern="1200" cap="none" spc="0" dirty="0">
                <a:solidFill>
                  <a:schemeClr val="tx1">
                    <a:lumMod val="50000"/>
                  </a:schemeClr>
                </a:solidFill>
                <a:latin typeface="Open Sans"/>
                <a:ea typeface="+mj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7635-FB14-4982-B3B7-D18DABF10071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0" y="1932255"/>
            <a:ext cx="9144000" cy="1157112"/>
          </a:xfrm>
          <a:prstGeom prst="rect">
            <a:avLst/>
          </a:prstGeom>
          <a:solidFill>
            <a:srgbClr val="927BC3">
              <a:alpha val="90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58414"/>
            <a:ext cx="8001000" cy="76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10" name="Rectangle 9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8138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38B8D-7FD8-496C-AE67-D7EF54887A18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184490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82625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3089368"/>
            <a:ext cx="7988300" cy="219143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Faire glisser l'image vers l'espace réservé ou cliquer sur l'icône pour l'ajouter</a:t>
            </a:r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18799"/>
            <a:ext cx="8001000" cy="762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b="0" i="0" kern="1200" cap="none" spc="0" dirty="0">
                <a:solidFill>
                  <a:schemeClr val="tx1">
                    <a:lumMod val="50000"/>
                  </a:schemeClr>
                </a:solidFill>
                <a:latin typeface="Open Sans"/>
                <a:ea typeface="+mj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6FAA3-8FCA-4428-A328-0ED51244512E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0" y="1932255"/>
            <a:ext cx="9144000" cy="1157112"/>
          </a:xfrm>
          <a:prstGeom prst="rect">
            <a:avLst/>
          </a:prstGeom>
          <a:solidFill>
            <a:srgbClr val="BE1475">
              <a:alpha val="90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58414"/>
            <a:ext cx="8001000" cy="76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10" name="Rectangle 9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8138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18799"/>
            <a:ext cx="8001000" cy="762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274320" bIns="9144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b="0" i="0" kern="1200" cap="none" spc="0" dirty="0">
                <a:solidFill>
                  <a:schemeClr val="tx1">
                    <a:lumMod val="50000"/>
                  </a:schemeClr>
                </a:solidFill>
                <a:latin typeface="Open Sans"/>
                <a:ea typeface="+mj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1B551B-C221-4AA4-B8B0-9B3C456BC844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756799"/>
            <a:ext cx="8001000" cy="762000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507093"/>
            <a:ext cx="7988300" cy="32385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Faire glisser l'image vers l'espace réservé ou cliquer sur l'icône pour l'ajouter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3802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" y="774750"/>
            <a:ext cx="3242733" cy="4282722"/>
          </a:xfrm>
          <a:solidFill>
            <a:schemeClr val="bg2">
              <a:lumMod val="60000"/>
              <a:lumOff val="40000"/>
            </a:schemeClr>
          </a:solidFill>
        </p:spPr>
        <p:txBody>
          <a:bodyPr vert="horz" lIns="1188720" tIns="45720" rIns="274320" bIns="457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FFFFFF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7534" y="795102"/>
            <a:ext cx="5367866" cy="4282722"/>
          </a:xfr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ea typeface="+mn-ea"/>
                <a:cs typeface="Open 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78795-6B35-40B1-9C33-46BE1AB6EB71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93614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417904"/>
            <a:ext cx="3566160" cy="3067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1417904"/>
            <a:ext cx="3566160" cy="3067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7BCF75FD-1844-4528-8508-15F4A9A950F9}" type="datetime1">
              <a:rPr lang="fr-FR" smtClean="0"/>
              <a:t>24/06/2021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8967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0876" y="1173699"/>
            <a:ext cx="2037181" cy="644519"/>
          </a:xfrm>
          <a:noFill/>
        </p:spPr>
        <p:txBody>
          <a:bodyPr vert="horz" lIns="0" tIns="0" rIns="0" bIns="0" rtlCol="0" anchor="t">
            <a:noAutofit/>
          </a:bodyPr>
          <a:lstStyle>
            <a:lvl1pPr marL="0" indent="0"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3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8629" y="1173700"/>
            <a:ext cx="4664601" cy="405711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874" y="1947120"/>
            <a:ext cx="2037182" cy="261597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b="1" i="0" kern="1200" cap="all">
                <a:solidFill>
                  <a:schemeClr val="tx1"/>
                </a:solidFill>
                <a:latin typeface="Open Sans"/>
                <a:ea typeface="+mn-ea"/>
                <a:cs typeface="Open San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FAC09579-A2A8-4A2E-B5FC-436717BC78BD}" type="datetime1">
              <a:rPr lang="fr-FR" smtClean="0"/>
              <a:t>24/06/2021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40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9144002" cy="5715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1" y="1932255"/>
            <a:ext cx="9144001" cy="1157112"/>
          </a:xfrm>
          <a:prstGeom prst="rect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6322" y="2056405"/>
            <a:ext cx="3860190" cy="909778"/>
          </a:xfrm>
          <a:ln>
            <a:noFill/>
          </a:ln>
          <a:effectLst/>
        </p:spPr>
        <p:txBody>
          <a:bodyPr anchor="ctr">
            <a:normAutofit/>
          </a:bodyPr>
          <a:lstStyle>
            <a:lvl1pPr algn="r">
              <a:defRPr sz="2800" b="0" i="0" cap="all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1AED6-122A-4861-8790-B6AD3468290B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9860" y="5422065"/>
            <a:ext cx="250036" cy="176802"/>
          </a:xfrm>
          <a:prstGeom prst="rect">
            <a:avLst/>
          </a:prstGeom>
        </p:spPr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5755" y="2056404"/>
            <a:ext cx="2878247" cy="90977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200"/>
              </a:spcBef>
              <a:buClr>
                <a:schemeClr val="accent1"/>
              </a:buClr>
              <a:buFont typeface="Wingdings 2" pitchFamily="18" charset="2"/>
              <a:buNone/>
              <a:defRPr sz="1800" b="0" i="0" kern="1200" cap="small">
                <a:solidFill>
                  <a:srgbClr val="FFFFFF"/>
                </a:solidFill>
                <a:latin typeface="Open Sans"/>
                <a:ea typeface="+mn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132549" y="60317"/>
            <a:ext cx="3902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cap="small" dirty="0">
                <a:solidFill>
                  <a:schemeClr val="tx1"/>
                </a:solidFill>
                <a:latin typeface="Optima"/>
                <a:cs typeface="Optima"/>
              </a:rPr>
              <a:t>Arthur Hunt Consulting</a:t>
            </a:r>
          </a:p>
        </p:txBody>
      </p:sp>
      <p:cxnSp>
        <p:nvCxnSpPr>
          <p:cNvPr id="15" name="Connecteur droit 14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 userDrawn="1"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1317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 10">
            <a:extLst>
              <a:ext uri="{FF2B5EF4-FFF2-40B4-BE49-F238E27FC236}">
                <a16:creationId xmlns:a16="http://schemas.microsoft.com/office/drawing/2014/main" id="{84CB2533-F624-45FD-9F1E-8AF6D76020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74542" cy="5715000"/>
          </a:xfrm>
          <a:prstGeom prst="rect">
            <a:avLst/>
          </a:prstGeom>
        </p:spPr>
      </p:pic>
      <p:sp>
        <p:nvSpPr>
          <p:cNvPr id="26" name="ZoneTexte 11">
            <a:extLst>
              <a:ext uri="{FF2B5EF4-FFF2-40B4-BE49-F238E27FC236}">
                <a16:creationId xmlns:a16="http://schemas.microsoft.com/office/drawing/2014/main" id="{AB07E14A-1310-417C-9B7A-C891B3D594E4}"/>
              </a:ext>
            </a:extLst>
          </p:cNvPr>
          <p:cNvSpPr txBox="1"/>
          <p:nvPr userDrawn="1"/>
        </p:nvSpPr>
        <p:spPr>
          <a:xfrm>
            <a:off x="192102" y="373232"/>
            <a:ext cx="3902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cap="small" dirty="0">
                <a:solidFill>
                  <a:schemeClr val="tx1"/>
                </a:solidFill>
                <a:latin typeface="Optima"/>
                <a:cs typeface="Optima"/>
              </a:rPr>
              <a:t>Groupe Arthur Hunt</a:t>
            </a:r>
          </a:p>
        </p:txBody>
      </p:sp>
      <p:sp>
        <p:nvSpPr>
          <p:cNvPr id="8" name="Rectangle 7"/>
          <p:cNvSpPr/>
          <p:nvPr/>
        </p:nvSpPr>
        <p:spPr>
          <a:xfrm>
            <a:off x="-1" y="1932255"/>
            <a:ext cx="9144001" cy="1157112"/>
          </a:xfrm>
          <a:prstGeom prst="rect">
            <a:avLst/>
          </a:prstGeom>
          <a:solidFill>
            <a:srgbClr val="195BA9">
              <a:alpha val="90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86322" y="2056405"/>
            <a:ext cx="3860190" cy="909778"/>
          </a:xfrm>
          <a:ln>
            <a:noFill/>
          </a:ln>
          <a:effectLst/>
        </p:spPr>
        <p:txBody>
          <a:bodyPr anchor="ctr">
            <a:normAutofit/>
          </a:bodyPr>
          <a:lstStyle>
            <a:lvl1pPr algn="r">
              <a:defRPr sz="2800" b="0" i="0" cap="all"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65755" y="2056404"/>
            <a:ext cx="2878247" cy="90977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200"/>
              </a:spcBef>
              <a:buClr>
                <a:schemeClr val="accent1"/>
              </a:buClr>
              <a:buFont typeface="Wingdings 2" pitchFamily="18" charset="2"/>
              <a:buNone/>
              <a:defRPr sz="1800" b="0" i="0" kern="1200" cap="small">
                <a:solidFill>
                  <a:srgbClr val="FFFFFF"/>
                </a:solidFill>
                <a:latin typeface="Open Sans"/>
                <a:ea typeface="+mn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cxnSp>
        <p:nvCxnSpPr>
          <p:cNvPr id="13" name="Connecteur droit 12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 userDrawn="1"/>
        </p:nvCxnSpPr>
        <p:spPr>
          <a:xfrm>
            <a:off x="6153295" y="2056406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5E5FD0B6-25B9-41C9-B6F0-6246AA00BC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684477" y="144529"/>
            <a:ext cx="1243883" cy="99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2925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B6E0-A056-48F1-B982-0F67E8346711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9860" y="5422065"/>
            <a:ext cx="250036" cy="176802"/>
          </a:xfrm>
          <a:prstGeom prst="rect">
            <a:avLst/>
          </a:prstGeom>
        </p:spPr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184490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/>
              <a:t>Cliquez et modifiez le titre</a:t>
            </a:r>
            <a:endParaRPr lang="fr-FR" dirty="0"/>
          </a:p>
        </p:txBody>
      </p:sp>
      <p:sp>
        <p:nvSpPr>
          <p:cNvPr id="9" name="Text Box 1065">
            <a:extLst>
              <a:ext uri="{FF2B5EF4-FFF2-40B4-BE49-F238E27FC236}">
                <a16:creationId xmlns:a16="http://schemas.microsoft.com/office/drawing/2014/main" id="{69A3BD55-9EFA-43AE-B47B-B8D020388FC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79512" y="5457230"/>
            <a:ext cx="6967538" cy="1841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6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600" dirty="0">
                <a:latin typeface="+mn-lt"/>
              </a:rPr>
              <a:t>© 2021 C&amp;B ALTERNATIVE. </a:t>
            </a:r>
          </a:p>
        </p:txBody>
      </p:sp>
    </p:spTree>
    <p:extLst>
      <p:ext uri="{BB962C8B-B14F-4D97-AF65-F5344CB8AC3E}">
        <p14:creationId xmlns:p14="http://schemas.microsoft.com/office/powerpoint/2010/main" val="12482625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3089368"/>
            <a:ext cx="7988300" cy="219143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Faire glisser l'image vers l'espace réservé ou cliquer sur l'icône pour l'ajouter</a:t>
            </a:r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18799"/>
            <a:ext cx="8001000" cy="762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b="0" i="0" kern="1200" cap="none" spc="0" dirty="0">
                <a:solidFill>
                  <a:schemeClr val="tx1">
                    <a:lumMod val="50000"/>
                  </a:schemeClr>
                </a:solidFill>
                <a:latin typeface="Open Sans"/>
                <a:ea typeface="+mj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A9DEB-3440-499A-AA62-63153E00240A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0" y="1932255"/>
            <a:ext cx="9144000" cy="1157112"/>
          </a:xfrm>
          <a:prstGeom prst="rect">
            <a:avLst/>
          </a:prstGeom>
          <a:solidFill>
            <a:srgbClr val="195BA9">
              <a:alpha val="90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58414"/>
            <a:ext cx="8001000" cy="76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10" name="Rectangle 9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813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18799"/>
            <a:ext cx="8001000" cy="762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274320" bIns="9144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b="0" i="0" kern="1200" cap="none" spc="0" dirty="0">
                <a:solidFill>
                  <a:schemeClr val="tx1">
                    <a:lumMod val="50000"/>
                  </a:schemeClr>
                </a:solidFill>
                <a:latin typeface="Open Sans"/>
                <a:ea typeface="+mj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8222F-06CB-4AD8-AA04-212EE7F8B292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756799"/>
            <a:ext cx="8001000" cy="762000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507093"/>
            <a:ext cx="7988300" cy="32385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Faire glisser l'image vers l'espace réservé ou cliquer sur l'icône pour l'ajouter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3802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18799"/>
            <a:ext cx="8001000" cy="762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274320" bIns="9144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b="0" i="0" kern="1200" cap="none" spc="0" dirty="0">
                <a:solidFill>
                  <a:schemeClr val="tx1">
                    <a:lumMod val="50000"/>
                  </a:schemeClr>
                </a:solidFill>
                <a:latin typeface="Open Sans"/>
                <a:ea typeface="+mj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5B365-AD28-454A-9FD5-0EFE1EBA7B71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756799"/>
            <a:ext cx="8001000" cy="762000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507093"/>
            <a:ext cx="7988300" cy="32385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Faire glisser l'image vers l'espace réservé ou cliquer sur l'icône pour l'ajouter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380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" y="774750"/>
            <a:ext cx="3242733" cy="4282722"/>
          </a:xfrm>
          <a:solidFill>
            <a:schemeClr val="accent4"/>
          </a:solidFill>
        </p:spPr>
        <p:txBody>
          <a:bodyPr vert="horz" lIns="1188720" tIns="45720" rIns="274320" bIns="457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FFFFFF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7534" y="795102"/>
            <a:ext cx="5367866" cy="4282722"/>
          </a:xfr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ea typeface="+mn-ea"/>
                <a:cs typeface="Open 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E0683-7FC3-4B7D-BE9C-8513DFA4CE46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9860" y="5422065"/>
            <a:ext cx="250036" cy="176802"/>
          </a:xfrm>
          <a:prstGeom prst="rect">
            <a:avLst/>
          </a:prstGeom>
        </p:spPr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93614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417904"/>
            <a:ext cx="3566160" cy="3067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1417904"/>
            <a:ext cx="3566160" cy="3067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8329B455-83AA-4E7F-AE19-95AA6020D970}" type="datetime1">
              <a:rPr lang="fr-FR" smtClean="0"/>
              <a:t>24/06/2021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89860" y="5422065"/>
            <a:ext cx="250036" cy="176802"/>
          </a:xfrm>
          <a:prstGeom prst="rect">
            <a:avLst/>
          </a:prstGeom>
        </p:spPr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8967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0876" y="1173699"/>
            <a:ext cx="2037181" cy="644519"/>
          </a:xfrm>
          <a:noFill/>
        </p:spPr>
        <p:txBody>
          <a:bodyPr vert="horz" lIns="0" tIns="0" rIns="0" bIns="0" rtlCol="0" anchor="t">
            <a:noAutofit/>
          </a:bodyPr>
          <a:lstStyle>
            <a:lvl1pPr marL="0" indent="0"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3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8629" y="1173700"/>
            <a:ext cx="4664601" cy="405711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874" y="1947120"/>
            <a:ext cx="2037182" cy="261597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b="1" i="0" kern="1200" cap="all">
                <a:solidFill>
                  <a:schemeClr val="tx1"/>
                </a:solidFill>
                <a:latin typeface="Open Sans"/>
                <a:ea typeface="+mn-ea"/>
                <a:cs typeface="Open San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657750E7-8E7D-4062-B08B-3B8C0F63D40C}" type="datetime1">
              <a:rPr lang="fr-FR" smtClean="0"/>
              <a:t>24/06/2021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89860" y="5422065"/>
            <a:ext cx="250036" cy="176802"/>
          </a:xfrm>
          <a:prstGeom prst="rect">
            <a:avLst/>
          </a:prstGeom>
        </p:spPr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40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065"/>
          <p:cNvSpPr txBox="1">
            <a:spLocks noChangeArrowheads="1"/>
          </p:cNvSpPr>
          <p:nvPr userDrawn="1"/>
        </p:nvSpPr>
        <p:spPr bwMode="auto">
          <a:xfrm>
            <a:off x="104775" y="5521425"/>
            <a:ext cx="6967538" cy="1538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5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500" dirty="0">
                <a:latin typeface="+mn-lt"/>
              </a:rPr>
              <a:t>© 2021 C&amp;B ALTERNATIVE. 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EC0B9A-EE4A-4DE2-86EB-8995812E86DC}"/>
              </a:ext>
            </a:extLst>
          </p:cNvPr>
          <p:cNvSpPr/>
          <p:nvPr userDrawn="1"/>
        </p:nvSpPr>
        <p:spPr>
          <a:xfrm>
            <a:off x="0" y="2515242"/>
            <a:ext cx="9144000" cy="1323439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softEdge rad="0"/>
          </a:effectLst>
        </p:spPr>
        <p:txBody>
          <a:bodyPr wrap="square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000" b="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PROJET D’ENQUÊTE DE RÉMUNÉRATION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b="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30/3/2021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000" b="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699135-A6B9-4FD8-8232-6A70821664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2390" y="1510252"/>
            <a:ext cx="1863412" cy="1486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510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065"/>
          <p:cNvSpPr txBox="1">
            <a:spLocks noChangeArrowheads="1"/>
          </p:cNvSpPr>
          <p:nvPr userDrawn="1"/>
        </p:nvSpPr>
        <p:spPr bwMode="auto">
          <a:xfrm>
            <a:off x="104775" y="5521425"/>
            <a:ext cx="6967538" cy="1538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5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500" dirty="0">
                <a:latin typeface="+mn-lt"/>
              </a:rPr>
              <a:t>© 2021 C&amp;B ALTERNATIVE.  </a:t>
            </a: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3429000"/>
            <a:ext cx="7239000" cy="444500"/>
          </a:xfrm>
          <a:noFill/>
        </p:spPr>
        <p:txBody>
          <a:bodyPr vert="horz"/>
          <a:lstStyle>
            <a:lvl1pPr algn="l" eaLnBrk="1" latinLnBrk="0" hangingPunct="1">
              <a:defRPr kumimoji="0" lang="fr-FR" sz="1667" b="0" cap="all" spc="125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8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  <a:extLst/>
          </a:lstStyle>
          <a:p>
            <a:pPr>
              <a:defRPr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16BCB64-B18A-46E8-82C7-8CC93F4C68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45270" y="5387301"/>
            <a:ext cx="298730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4063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poses : 2 Gauche, 1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3"/>
          </p:nvPr>
        </p:nvSpPr>
        <p:spPr>
          <a:xfrm>
            <a:off x="3651504" y="376922"/>
            <a:ext cx="3962400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Rectangle 11"/>
          <p:cNvSpPr>
            <a:spLocks noGrp="1"/>
          </p:cNvSpPr>
          <p:nvPr>
            <p:ph sz="quarter" idx="15"/>
          </p:nvPr>
        </p:nvSpPr>
        <p:spPr>
          <a:xfrm>
            <a:off x="3048000" y="822425"/>
            <a:ext cx="3962400" cy="2255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16"/>
          </p:nvPr>
        </p:nvSpPr>
        <p:spPr>
          <a:xfrm>
            <a:off x="301752" y="2766060"/>
            <a:ext cx="3965448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7" name="Rectangle 11"/>
          <p:cNvSpPr>
            <a:spLocks noGrp="1"/>
          </p:cNvSpPr>
          <p:nvPr>
            <p:ph sz="quarter" idx="17"/>
          </p:nvPr>
        </p:nvSpPr>
        <p:spPr>
          <a:xfrm>
            <a:off x="301752" y="2956560"/>
            <a:ext cx="3965448" cy="2255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0" name="Rectangle 8"/>
          <p:cNvSpPr>
            <a:spLocks noGrp="1"/>
          </p:cNvSpPr>
          <p:nvPr>
            <p:ph type="body" sz="quarter" idx="18"/>
          </p:nvPr>
        </p:nvSpPr>
        <p:spPr>
          <a:xfrm>
            <a:off x="4416552" y="317500"/>
            <a:ext cx="3965448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1" name="Rectangle 11"/>
          <p:cNvSpPr>
            <a:spLocks noGrp="1"/>
          </p:cNvSpPr>
          <p:nvPr>
            <p:ph sz="quarter" idx="19"/>
          </p:nvPr>
        </p:nvSpPr>
        <p:spPr>
          <a:xfrm>
            <a:off x="4416552" y="508000"/>
            <a:ext cx="3962400" cy="4699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0" name="Rectangle 4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28/01/2009</a:t>
            </a:r>
          </a:p>
        </p:txBody>
      </p:sp>
      <p:sp>
        <p:nvSpPr>
          <p:cNvPr id="12" name="Text Box 1065"/>
          <p:cNvSpPr txBox="1">
            <a:spLocks noChangeArrowheads="1"/>
          </p:cNvSpPr>
          <p:nvPr userDrawn="1"/>
        </p:nvSpPr>
        <p:spPr bwMode="auto">
          <a:xfrm>
            <a:off x="104775" y="5521425"/>
            <a:ext cx="6967538" cy="1538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5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500" dirty="0">
                <a:latin typeface="+mn-lt"/>
              </a:rPr>
              <a:t>© 2021 C&amp;B ALTERNATIVE.  </a:t>
            </a:r>
          </a:p>
        </p:txBody>
      </p:sp>
      <p:sp>
        <p:nvSpPr>
          <p:cNvPr id="13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7010400" y="2617474"/>
            <a:ext cx="2133600" cy="304271"/>
          </a:xfrm>
          <a:prstGeom prst="rect">
            <a:avLst/>
          </a:prstGeom>
        </p:spPr>
        <p:txBody>
          <a:bodyPr/>
          <a:lstStyle>
            <a:lvl1pPr>
              <a:defRPr sz="833"/>
            </a:lvl1pPr>
          </a:lstStyle>
          <a:p>
            <a:pPr>
              <a:defRPr/>
            </a:pPr>
            <a:fld id="{A96C07ED-7BDC-4AC9-B444-E0FEE42F0C80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DE5A1C-D4C8-405B-BCCA-FC775BEB8A55}"/>
              </a:ext>
            </a:extLst>
          </p:cNvPr>
          <p:cNvSpPr/>
          <p:nvPr userDrawn="1"/>
        </p:nvSpPr>
        <p:spPr>
          <a:xfrm>
            <a:off x="0" y="348113"/>
            <a:ext cx="749884" cy="667887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6E41F5-F354-4475-B7B6-2D8EAF3DEC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45270" y="5387301"/>
            <a:ext cx="298730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23589"/>
      </p:ext>
    </p:extLst>
  </p:cSld>
  <p:clrMapOvr>
    <a:masterClrMapping/>
  </p:clrMapOvr>
  <p:transition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19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17500"/>
            <a:ext cx="8077200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5" name="Rectangle 12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Text Box 1065"/>
          <p:cNvSpPr txBox="1">
            <a:spLocks noChangeArrowheads="1"/>
          </p:cNvSpPr>
          <p:nvPr userDrawn="1"/>
        </p:nvSpPr>
        <p:spPr bwMode="auto">
          <a:xfrm>
            <a:off x="104775" y="5521425"/>
            <a:ext cx="6967538" cy="1538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5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500" dirty="0">
                <a:latin typeface="+mn-lt"/>
              </a:rPr>
              <a:t>© 2021 C&amp;B ALTERNATIVE.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AFA7309-2767-4A79-A3E2-09CCFDF1BA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8113"/>
            <a:ext cx="749873" cy="67061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2E4C882-FA8C-494D-B405-DEEF31DABA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47151" y="5388687"/>
            <a:ext cx="296850" cy="26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9783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17500"/>
            <a:ext cx="3965448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Rectangle 11"/>
          <p:cNvSpPr>
            <a:spLocks noGrp="1"/>
          </p:cNvSpPr>
          <p:nvPr>
            <p:ph sz="quarter" idx="15"/>
          </p:nvPr>
        </p:nvSpPr>
        <p:spPr>
          <a:xfrm>
            <a:off x="304800" y="508000"/>
            <a:ext cx="3962400" cy="4699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6"/>
          </p:nvPr>
        </p:nvSpPr>
        <p:spPr>
          <a:xfrm>
            <a:off x="4416552" y="317500"/>
            <a:ext cx="3965448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7"/>
          </p:nvPr>
        </p:nvSpPr>
        <p:spPr>
          <a:xfrm>
            <a:off x="4416552" y="508000"/>
            <a:ext cx="3962400" cy="4699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4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sldNum" sz="quarter" idx="19"/>
          </p:nvPr>
        </p:nvSpPr>
        <p:spPr>
          <a:xfrm>
            <a:off x="8648700" y="5357813"/>
            <a:ext cx="990600" cy="254000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F289B6A-9017-4A5E-B834-B5F69058BF8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6" name="Rectangle 12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11" name="Text Box 1065"/>
          <p:cNvSpPr txBox="1">
            <a:spLocks noChangeArrowheads="1"/>
          </p:cNvSpPr>
          <p:nvPr userDrawn="1"/>
        </p:nvSpPr>
        <p:spPr bwMode="auto">
          <a:xfrm>
            <a:off x="179512" y="5511248"/>
            <a:ext cx="6967538" cy="1538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5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500" dirty="0">
                <a:latin typeface="+mn-lt"/>
              </a:rPr>
              <a:t>© 2021 C&amp;B ALTERNATIVE.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E556B056-42C3-402E-861C-97C927F948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45270" y="5387301"/>
            <a:ext cx="298730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369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 poses : 3 Gauche, 2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6"/>
          <p:cNvSpPr txBox="1">
            <a:spLocks/>
          </p:cNvSpPr>
          <p:nvPr userDrawn="1"/>
        </p:nvSpPr>
        <p:spPr>
          <a:xfrm>
            <a:off x="8653463" y="5394854"/>
            <a:ext cx="990600" cy="2540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AEED445F-D54C-4922-99CF-E9B14744313B}" type="slidenum">
              <a:rPr lang="fr-FR" sz="1000" smtClean="0"/>
              <a:pPr>
                <a:defRPr/>
              </a:pPr>
              <a:t>‹N°›</a:t>
            </a:fld>
            <a:endParaRPr lang="fr-FR" sz="1000"/>
          </a:p>
        </p:txBody>
      </p:sp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4"/>
          </p:nvPr>
        </p:nvSpPr>
        <p:spPr>
          <a:xfrm>
            <a:off x="307848" y="317500"/>
            <a:ext cx="3962400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Rectangle 11"/>
          <p:cNvSpPr>
            <a:spLocks noGrp="1"/>
          </p:cNvSpPr>
          <p:nvPr>
            <p:ph sz="quarter" idx="16"/>
          </p:nvPr>
        </p:nvSpPr>
        <p:spPr>
          <a:xfrm>
            <a:off x="307848" y="508000"/>
            <a:ext cx="3962400" cy="144018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7"/>
          </p:nvPr>
        </p:nvSpPr>
        <p:spPr>
          <a:xfrm>
            <a:off x="304800" y="1950720"/>
            <a:ext cx="3962400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8"/>
          </p:nvPr>
        </p:nvSpPr>
        <p:spPr>
          <a:xfrm>
            <a:off x="304800" y="2141220"/>
            <a:ext cx="3962400" cy="144018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7" name="Rectangle 8"/>
          <p:cNvSpPr>
            <a:spLocks noGrp="1"/>
          </p:cNvSpPr>
          <p:nvPr>
            <p:ph type="body" sz="quarter" idx="19"/>
          </p:nvPr>
        </p:nvSpPr>
        <p:spPr>
          <a:xfrm>
            <a:off x="307848" y="3576320"/>
            <a:ext cx="3962400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8" name="Rectangle 11"/>
          <p:cNvSpPr>
            <a:spLocks noGrp="1"/>
          </p:cNvSpPr>
          <p:nvPr>
            <p:ph sz="quarter" idx="20"/>
          </p:nvPr>
        </p:nvSpPr>
        <p:spPr>
          <a:xfrm>
            <a:off x="307848" y="3766820"/>
            <a:ext cx="3962400" cy="144018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21"/>
          </p:nvPr>
        </p:nvSpPr>
        <p:spPr>
          <a:xfrm>
            <a:off x="4419600" y="317500"/>
            <a:ext cx="3962400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22"/>
          </p:nvPr>
        </p:nvSpPr>
        <p:spPr>
          <a:xfrm>
            <a:off x="4419600" y="508000"/>
            <a:ext cx="3962400" cy="2255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23"/>
          </p:nvPr>
        </p:nvSpPr>
        <p:spPr>
          <a:xfrm>
            <a:off x="4416552" y="2766060"/>
            <a:ext cx="3965448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4"/>
          </p:nvPr>
        </p:nvSpPr>
        <p:spPr>
          <a:xfrm>
            <a:off x="4416552" y="2956560"/>
            <a:ext cx="3965448" cy="2255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3" name="Rectangle 4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24" name="Rectangle 6"/>
          <p:cNvSpPr>
            <a:spLocks noGrp="1"/>
          </p:cNvSpPr>
          <p:nvPr>
            <p:ph type="sldNum" sz="quarter" idx="26"/>
          </p:nvPr>
        </p:nvSpPr>
        <p:spPr>
          <a:xfrm>
            <a:off x="6503988" y="5394854"/>
            <a:ext cx="990600" cy="254000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4924574-B5C7-4B3C-8B48-D5DD06C0B4BB}" type="slidenum">
              <a:rPr/>
              <a:pPr>
                <a:defRPr/>
              </a:pPr>
              <a:t>‹N°›</a:t>
            </a:fld>
            <a:endParaRPr/>
          </a:p>
        </p:txBody>
      </p:sp>
      <p:sp>
        <p:nvSpPr>
          <p:cNvPr id="29" name="Rectangle 12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18" name="Text Box 1065"/>
          <p:cNvSpPr txBox="1">
            <a:spLocks noChangeArrowheads="1"/>
          </p:cNvSpPr>
          <p:nvPr userDrawn="1"/>
        </p:nvSpPr>
        <p:spPr bwMode="auto">
          <a:xfrm>
            <a:off x="179512" y="5511248"/>
            <a:ext cx="6967538" cy="1538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5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500" dirty="0">
                <a:latin typeface="+mn-lt"/>
              </a:rPr>
              <a:t>© 2021 C&amp;B ALTERNATIVE.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0F4EB3D-1D78-473F-851D-492DE7187E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45270" y="5387301"/>
            <a:ext cx="298730" cy="26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1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" y="774750"/>
            <a:ext cx="3242733" cy="4282722"/>
          </a:xfrm>
          <a:solidFill>
            <a:srgbClr val="927BC3"/>
          </a:solidFill>
        </p:spPr>
        <p:txBody>
          <a:bodyPr vert="horz" lIns="1188720" tIns="45720" rIns="274320" bIns="457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FFFFFF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7534" y="795102"/>
            <a:ext cx="5367866" cy="4282722"/>
          </a:xfr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ea typeface="+mn-ea"/>
                <a:cs typeface="Open 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7D2E8-9268-420F-BEF8-34D0CF7469A8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93614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1" y="1360763"/>
            <a:ext cx="9144001" cy="1157112"/>
          </a:xfrm>
          <a:prstGeom prst="rect">
            <a:avLst/>
          </a:prstGeom>
          <a:solidFill>
            <a:schemeClr val="tx2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2102" y="1511288"/>
            <a:ext cx="5854410" cy="909778"/>
          </a:xfrm>
          <a:ln>
            <a:noFill/>
          </a:ln>
          <a:effectLst/>
        </p:spPr>
        <p:txBody>
          <a:bodyPr anchor="ctr">
            <a:normAutofit/>
          </a:bodyPr>
          <a:lstStyle>
            <a:lvl1pPr algn="r">
              <a:defRPr sz="2800" b="0" i="0" cap="all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LA Rémunération des métiers du digital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65755" y="1476110"/>
            <a:ext cx="2878247" cy="90977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200"/>
              </a:spcBef>
              <a:buClr>
                <a:schemeClr val="accent1"/>
              </a:buClr>
              <a:buFont typeface="Wingdings 2" pitchFamily="18" charset="2"/>
              <a:buNone/>
              <a:defRPr sz="1800" b="0" i="0" kern="1200" cap="small">
                <a:solidFill>
                  <a:srgbClr val="FFFFFF"/>
                </a:solidFill>
                <a:latin typeface="Open Sans"/>
                <a:ea typeface="+mn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Edition 2018</a:t>
            </a:r>
            <a:endParaRPr dirty="0"/>
          </a:p>
        </p:txBody>
      </p:sp>
      <p:cxnSp>
        <p:nvCxnSpPr>
          <p:cNvPr id="13" name="Connecteur droit 12"/>
          <p:cNvCxnSpPr>
            <a:cxnSpLocks/>
          </p:cNvCxnSpPr>
          <p:nvPr/>
        </p:nvCxnSpPr>
        <p:spPr>
          <a:xfrm>
            <a:off x="6153295" y="1669546"/>
            <a:ext cx="0" cy="707551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>
            <a:cxnSpLocks/>
          </p:cNvCxnSpPr>
          <p:nvPr/>
        </p:nvCxnSpPr>
        <p:spPr>
          <a:xfrm>
            <a:off x="6153295" y="1532050"/>
            <a:ext cx="0" cy="985825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 userDrawn="1"/>
        </p:nvCxnSpPr>
        <p:spPr>
          <a:xfrm>
            <a:off x="6153295" y="1045291"/>
            <a:ext cx="0" cy="909777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Image 24">
            <a:extLst>
              <a:ext uri="{FF2B5EF4-FFF2-40B4-BE49-F238E27FC236}">
                <a16:creationId xmlns:a16="http://schemas.microsoft.com/office/drawing/2014/main" id="{1AA22330-6AAC-445A-9270-5C3BD1A57E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1565" y="217145"/>
            <a:ext cx="1161112" cy="92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2925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95631-64A8-4BE7-AE5E-22584C238BF9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184490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82625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3089368"/>
            <a:ext cx="7988300" cy="2191432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Faire glisser l'image vers l'espace réservé ou cliquer sur l'icône pour l'ajouter</a:t>
            </a:r>
            <a:endParaRPr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18799"/>
            <a:ext cx="8001000" cy="762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274320" bIns="9144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b="0" i="0" kern="1200" cap="none" spc="0" dirty="0">
                <a:solidFill>
                  <a:schemeClr val="tx1">
                    <a:lumMod val="50000"/>
                  </a:schemeClr>
                </a:solidFill>
                <a:latin typeface="Open Sans"/>
                <a:ea typeface="+mj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B0860-626A-43D7-8A02-846253F4133E}" type="datetime1">
              <a:rPr lang="fr-FR" smtClean="0"/>
              <a:t>24/06/2021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1932255"/>
            <a:ext cx="9144000" cy="1157112"/>
          </a:xfrm>
          <a:prstGeom prst="rect">
            <a:avLst/>
          </a:prstGeom>
          <a:solidFill>
            <a:schemeClr val="tx2">
              <a:alpha val="9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58414"/>
            <a:ext cx="8001000" cy="762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10" name="Rectangle 9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 userDrawn="1"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88138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18799"/>
            <a:ext cx="8001000" cy="7620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91440" rIns="274320" bIns="9144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None/>
              <a:defRPr sz="1800" b="0" i="0" kern="1200" cap="none" spc="0" dirty="0">
                <a:solidFill>
                  <a:schemeClr val="tx1">
                    <a:lumMod val="50000"/>
                  </a:schemeClr>
                </a:solidFill>
                <a:latin typeface="Open Sans"/>
                <a:ea typeface="+mj-ea"/>
                <a:cs typeface="Open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9A56-16F7-4BFC-BACA-E085FED629DA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756799"/>
            <a:ext cx="8001000" cy="762000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27100" y="507093"/>
            <a:ext cx="7988300" cy="32385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fr-FR"/>
              <a:t>Faire glisser l'image vers l'espace réservé ou cliquer sur l'icône pour l'ajouter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 userDrawn="1"/>
        </p:nvSpPr>
        <p:spPr>
          <a:xfrm>
            <a:off x="8356600" y="5358331"/>
            <a:ext cx="787400" cy="356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3802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121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" y="774750"/>
            <a:ext cx="3242733" cy="4282722"/>
          </a:xfrm>
          <a:solidFill>
            <a:schemeClr val="bg1">
              <a:lumMod val="65000"/>
            </a:schemeClr>
          </a:solidFill>
        </p:spPr>
        <p:txBody>
          <a:bodyPr vert="horz" lIns="1188720" tIns="45720" rIns="274320" bIns="45720" rtlCol="0" anchor="t" anchorCtr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FFFFFF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fr-FR"/>
              <a:t>Cliquez et modifiez le titre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7534" y="795102"/>
            <a:ext cx="5367866" cy="4282722"/>
          </a:xfr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292608" tIns="91440" rIns="274320" bIns="91440" rtlCol="0" anchor="ctr" anchorCtr="0">
            <a:normAutofit/>
          </a:bodyPr>
          <a:lstStyle>
            <a:lvl1pPr marL="0" indent="0" algn="l" defTabSz="914400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None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ea typeface="+mn-ea"/>
                <a:cs typeface="Open San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4DD3F-30D5-447B-95ED-93294F53130E}" type="datetime1">
              <a:rPr lang="fr-FR" smtClean="0"/>
              <a:t>24/06/2021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93614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417904"/>
            <a:ext cx="3566160" cy="3067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1417904"/>
            <a:ext cx="3566160" cy="3067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4D484709-EF67-4786-BF4F-BC047B170004}" type="datetime1">
              <a:rPr lang="fr-FR" smtClean="0"/>
              <a:t>24/06/2021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89673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0876" y="1173699"/>
            <a:ext cx="2037181" cy="644519"/>
          </a:xfrm>
          <a:noFill/>
        </p:spPr>
        <p:txBody>
          <a:bodyPr vert="horz" lIns="0" tIns="0" rIns="0" bIns="0" rtlCol="0" anchor="t">
            <a:noAutofit/>
          </a:bodyPr>
          <a:lstStyle>
            <a:lvl1pPr marL="0" indent="0" algn="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3"/>
                </a:solidFill>
                <a:latin typeface="Open Sans"/>
                <a:ea typeface="+mj-ea"/>
                <a:cs typeface="Open Sans"/>
              </a:defRPr>
            </a:lvl1pPr>
          </a:lstStyle>
          <a:p>
            <a:r>
              <a:rPr lang="fr-FR" dirty="0"/>
              <a:t>CLIQUEZ ET MODIFIEZ LE TITRE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8629" y="1173700"/>
            <a:ext cx="4664601" cy="405711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2000"/>
            </a:lvl6pPr>
            <a:lvl7pPr marL="2055813" indent="-344488">
              <a:defRPr sz="2000"/>
            </a:lvl7pPr>
            <a:lvl8pPr marL="2055813" indent="-344488">
              <a:defRPr sz="2000"/>
            </a:lvl8pPr>
            <a:lvl9pPr marL="2055813" indent="-344488"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0874" y="1947120"/>
            <a:ext cx="2037182" cy="261597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Autofit/>
          </a:bodyPr>
          <a:lstStyle>
            <a:lvl1pPr marL="0" indent="0" algn="r" defTabSz="914400" rtl="0" eaLnBrk="1" latinLnBrk="0" hangingPunct="1">
              <a:spcBef>
                <a:spcPts val="2000"/>
              </a:spcBef>
              <a:buClr>
                <a:schemeClr val="accent1"/>
              </a:buClr>
              <a:buFont typeface="Wingdings 2" pitchFamily="18" charset="2"/>
              <a:buNone/>
              <a:defRPr sz="1800" b="1" i="0" kern="1200" cap="all">
                <a:solidFill>
                  <a:schemeClr val="tx1"/>
                </a:solidFill>
                <a:latin typeface="Open Sans"/>
                <a:ea typeface="+mn-ea"/>
                <a:cs typeface="Open San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8FED2623-49DD-4755-AB69-056EF371F692}" type="datetime1">
              <a:rPr lang="fr-FR" smtClean="0"/>
              <a:t>24/06/2021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2407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648" y="264585"/>
            <a:ext cx="8401347" cy="58208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18"/>
          <p:cNvSpPr>
            <a:spLocks noGrp="1"/>
          </p:cNvSpPr>
          <p:nvPr>
            <p:ph idx="1"/>
          </p:nvPr>
        </p:nvSpPr>
        <p:spPr>
          <a:xfrm>
            <a:off x="370648" y="1387743"/>
            <a:ext cx="8401347" cy="39303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70648" y="5377494"/>
            <a:ext cx="3086015" cy="757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kumimoji="0" lang="fr-FR" sz="492" b="0" i="0" u="none" strike="noStrike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</a:defRPr>
            </a:lvl1pPr>
          </a:lstStyle>
          <a:p>
            <a:pPr defTabSz="691286">
              <a:spcBef>
                <a:spcPts val="454"/>
              </a:spcBef>
              <a:buSzPct val="100000"/>
            </a:pPr>
            <a:r>
              <a:rPr lang="fr-FR"/>
              <a:t>Business Plan Reward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574452" y="5377494"/>
            <a:ext cx="197543" cy="757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algn="r">
              <a:defRPr kumimoji="0" lang="fr-FR" sz="492" b="0" i="0" u="none" strike="noStrike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</a:defRPr>
            </a:lvl1pPr>
          </a:lstStyle>
          <a:p>
            <a:pPr defTabSz="691286">
              <a:spcBef>
                <a:spcPts val="454"/>
              </a:spcBef>
              <a:buSzPct val="100000"/>
            </a:pPr>
            <a:fld id="{6389EFCB-0C24-4FEF-BD3B-71D94CF43C76}" type="slidenum">
              <a:rPr lang="fr-FR" smtClean="0"/>
              <a:pPr defTabSz="691286">
                <a:spcBef>
                  <a:spcPts val="454"/>
                </a:spcBef>
                <a:buSzPct val="100000"/>
              </a:pPr>
              <a:t>‹N°›</a:t>
            </a:fld>
            <a:endParaRPr lang="fr-FR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2"/>
          </p:nvPr>
        </p:nvSpPr>
        <p:spPr>
          <a:xfrm>
            <a:off x="4527519" y="5377494"/>
            <a:ext cx="3900644" cy="757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 algn="r">
              <a:defRPr kumimoji="0" lang="fr-FR" sz="492" b="0" i="0" u="none" strike="noStrike" cap="none" spc="0" normalizeH="0" baseline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</a:defRPr>
            </a:lvl1pPr>
          </a:lstStyle>
          <a:p>
            <a:pPr defTabSz="691286">
              <a:spcBef>
                <a:spcPts val="454"/>
              </a:spcBef>
              <a:buSzPct val="100000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62442405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365500"/>
            <a:ext cx="9144000" cy="5080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500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3872178"/>
            <a:ext cx="9144000" cy="22489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500" dirty="0"/>
          </a:p>
        </p:txBody>
      </p:sp>
      <p:sp>
        <p:nvSpPr>
          <p:cNvPr id="6" name="Text Box 1065"/>
          <p:cNvSpPr txBox="1">
            <a:spLocks noChangeArrowheads="1"/>
          </p:cNvSpPr>
          <p:nvPr userDrawn="1"/>
        </p:nvSpPr>
        <p:spPr bwMode="auto">
          <a:xfrm>
            <a:off x="104775" y="5521425"/>
            <a:ext cx="6967538" cy="1538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5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500" dirty="0">
                <a:latin typeface="+mn-lt"/>
              </a:rPr>
              <a:t>© 2021 C&amp;B ALTERNATIVE. CONFIDENTIEL.</a:t>
            </a: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3429000"/>
            <a:ext cx="7239000" cy="444500"/>
          </a:xfrm>
          <a:noFill/>
        </p:spPr>
        <p:txBody>
          <a:bodyPr vert="horz"/>
          <a:lstStyle>
            <a:lvl1pPr algn="l" eaLnBrk="1" latinLnBrk="0" hangingPunct="1">
              <a:defRPr kumimoji="0" lang="fr-FR" sz="1667" b="0" cap="all" spc="125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7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5397500"/>
            <a:ext cx="1600200" cy="254000"/>
          </a:xfrm>
        </p:spPr>
        <p:txBody>
          <a:bodyPr anchor="ctr"/>
          <a:lstStyle>
            <a:lvl1pPr algn="l" eaLnBrk="1" latinLnBrk="0" hangingPunct="1">
              <a:defRPr kumimoji="0" lang="fr-FR">
                <a:solidFill>
                  <a:srgbClr val="A0A0A0"/>
                </a:solidFill>
              </a:defRPr>
            </a:lvl1pPr>
            <a:extLst/>
          </a:lstStyle>
          <a:p>
            <a:pPr>
              <a:defRPr/>
            </a:pPr>
            <a:fld id="{0117D84A-F2A7-4EC1-A981-5A1E1656552C}" type="datetime1">
              <a:rPr lang="fr-FR"/>
              <a:pPr>
                <a:defRPr/>
              </a:pPr>
              <a:t>24/06/2021</a:t>
            </a:fld>
            <a:endParaRPr dirty="0"/>
          </a:p>
        </p:txBody>
      </p:sp>
      <p:sp>
        <p:nvSpPr>
          <p:cNvPr id="8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  <a:extLst/>
          </a:lstStyle>
          <a:p>
            <a:pPr>
              <a:defRPr/>
            </a:pPr>
            <a:endParaRPr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3" y="4914914"/>
            <a:ext cx="1100087" cy="73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39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7_5 poses : 3 Gauche, 2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6"/>
          <p:cNvSpPr txBox="1">
            <a:spLocks/>
          </p:cNvSpPr>
          <p:nvPr userDrawn="1"/>
        </p:nvSpPr>
        <p:spPr>
          <a:xfrm>
            <a:off x="8653463" y="5394854"/>
            <a:ext cx="990600" cy="2540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AEED445F-D54C-4922-99CF-E9B14744313B}" type="slidenum">
              <a:rPr lang="fr-FR" sz="1000" smtClean="0"/>
              <a:pPr>
                <a:defRPr/>
              </a:pPr>
              <a:t>‹N°›</a:t>
            </a:fld>
            <a:endParaRPr lang="fr-FR" sz="1000"/>
          </a:p>
        </p:txBody>
      </p:sp>
      <p:sp>
        <p:nvSpPr>
          <p:cNvPr id="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14"/>
          </p:nvPr>
        </p:nvSpPr>
        <p:spPr>
          <a:xfrm>
            <a:off x="307848" y="317500"/>
            <a:ext cx="3962400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Rectangle 11"/>
          <p:cNvSpPr>
            <a:spLocks noGrp="1"/>
          </p:cNvSpPr>
          <p:nvPr>
            <p:ph sz="quarter" idx="16"/>
          </p:nvPr>
        </p:nvSpPr>
        <p:spPr>
          <a:xfrm>
            <a:off x="307848" y="508000"/>
            <a:ext cx="3962400" cy="144018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5" name="Rectangle 8"/>
          <p:cNvSpPr>
            <a:spLocks noGrp="1"/>
          </p:cNvSpPr>
          <p:nvPr>
            <p:ph type="body" sz="quarter" idx="17"/>
          </p:nvPr>
        </p:nvSpPr>
        <p:spPr>
          <a:xfrm>
            <a:off x="304800" y="1950720"/>
            <a:ext cx="3962400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Rectangle 11"/>
          <p:cNvSpPr>
            <a:spLocks noGrp="1"/>
          </p:cNvSpPr>
          <p:nvPr>
            <p:ph sz="quarter" idx="18"/>
          </p:nvPr>
        </p:nvSpPr>
        <p:spPr>
          <a:xfrm>
            <a:off x="304800" y="2141220"/>
            <a:ext cx="3962400" cy="144018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7" name="Rectangle 8"/>
          <p:cNvSpPr>
            <a:spLocks noGrp="1"/>
          </p:cNvSpPr>
          <p:nvPr>
            <p:ph type="body" sz="quarter" idx="19"/>
          </p:nvPr>
        </p:nvSpPr>
        <p:spPr>
          <a:xfrm>
            <a:off x="307848" y="3576320"/>
            <a:ext cx="3962400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8" name="Rectangle 11"/>
          <p:cNvSpPr>
            <a:spLocks noGrp="1"/>
          </p:cNvSpPr>
          <p:nvPr>
            <p:ph sz="quarter" idx="20"/>
          </p:nvPr>
        </p:nvSpPr>
        <p:spPr>
          <a:xfrm>
            <a:off x="307848" y="3766820"/>
            <a:ext cx="3962400" cy="144018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8"/>
          <p:cNvSpPr>
            <a:spLocks noGrp="1"/>
          </p:cNvSpPr>
          <p:nvPr>
            <p:ph type="body" sz="quarter" idx="21"/>
          </p:nvPr>
        </p:nvSpPr>
        <p:spPr>
          <a:xfrm>
            <a:off x="4419600" y="317500"/>
            <a:ext cx="3962400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Rectangle 11"/>
          <p:cNvSpPr>
            <a:spLocks noGrp="1"/>
          </p:cNvSpPr>
          <p:nvPr>
            <p:ph sz="quarter" idx="22"/>
          </p:nvPr>
        </p:nvSpPr>
        <p:spPr>
          <a:xfrm>
            <a:off x="4419600" y="508000"/>
            <a:ext cx="3962400" cy="2255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23"/>
          </p:nvPr>
        </p:nvSpPr>
        <p:spPr>
          <a:xfrm>
            <a:off x="4416552" y="2766060"/>
            <a:ext cx="3965448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4"/>
          </p:nvPr>
        </p:nvSpPr>
        <p:spPr>
          <a:xfrm>
            <a:off x="4416552" y="2956560"/>
            <a:ext cx="3965448" cy="2255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23" name="Rectangle 4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24" name="Rectangle 6"/>
          <p:cNvSpPr>
            <a:spLocks noGrp="1"/>
          </p:cNvSpPr>
          <p:nvPr>
            <p:ph type="sldNum" sz="quarter" idx="26"/>
          </p:nvPr>
        </p:nvSpPr>
        <p:spPr>
          <a:xfrm>
            <a:off x="6503988" y="5394854"/>
            <a:ext cx="990600" cy="254000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4924574-B5C7-4B3C-8B48-D5DD06C0B4BB}" type="slidenum">
              <a:rPr/>
              <a:pPr>
                <a:defRPr/>
              </a:pPr>
              <a:t>‹N°›</a:t>
            </a:fld>
            <a:endParaRPr/>
          </a:p>
        </p:txBody>
      </p:sp>
      <p:sp>
        <p:nvSpPr>
          <p:cNvPr id="29" name="Rectangle 12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394" y="4886839"/>
            <a:ext cx="1100087" cy="731483"/>
          </a:xfrm>
          <a:prstGeom prst="rect">
            <a:avLst/>
          </a:prstGeom>
        </p:spPr>
      </p:pic>
      <p:sp>
        <p:nvSpPr>
          <p:cNvPr id="18" name="Text Box 1065"/>
          <p:cNvSpPr txBox="1">
            <a:spLocks noChangeArrowheads="1"/>
          </p:cNvSpPr>
          <p:nvPr userDrawn="1"/>
        </p:nvSpPr>
        <p:spPr bwMode="auto">
          <a:xfrm>
            <a:off x="179512" y="5511248"/>
            <a:ext cx="6967538" cy="1538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5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500" dirty="0">
                <a:latin typeface="+mn-lt"/>
              </a:rPr>
              <a:t>© 2021 C&amp;B ALTERNATIVE. Confidentiel. </a:t>
            </a:r>
          </a:p>
        </p:txBody>
      </p:sp>
    </p:spTree>
    <p:extLst>
      <p:ext uri="{BB962C8B-B14F-4D97-AF65-F5344CB8AC3E}">
        <p14:creationId xmlns:p14="http://schemas.microsoft.com/office/powerpoint/2010/main" val="121097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417904"/>
            <a:ext cx="3566160" cy="3067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7534" y="1417904"/>
            <a:ext cx="3566160" cy="3067843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6D3F46DA-A299-44AA-8E38-884F4298CA06}" type="datetime1">
              <a:rPr lang="fr-FR" smtClean="0"/>
              <a:t>24/06/2021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89673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365500"/>
            <a:ext cx="9144000" cy="5080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500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3872178"/>
            <a:ext cx="9144000" cy="22489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500" dirty="0"/>
          </a:p>
        </p:txBody>
      </p:sp>
      <p:sp>
        <p:nvSpPr>
          <p:cNvPr id="6" name="Text Box 1065"/>
          <p:cNvSpPr txBox="1">
            <a:spLocks noChangeArrowheads="1"/>
          </p:cNvSpPr>
          <p:nvPr userDrawn="1"/>
        </p:nvSpPr>
        <p:spPr bwMode="auto">
          <a:xfrm>
            <a:off x="104775" y="5521425"/>
            <a:ext cx="6967538" cy="1538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5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500" dirty="0">
                <a:latin typeface="+mn-lt"/>
              </a:rPr>
              <a:t>© 2021 C&amp;B ALTERNATIVE. CONFIDENTIEL.</a:t>
            </a: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3429000"/>
            <a:ext cx="7239000" cy="444500"/>
          </a:xfrm>
          <a:noFill/>
        </p:spPr>
        <p:txBody>
          <a:bodyPr vert="horz"/>
          <a:lstStyle>
            <a:lvl1pPr algn="l" eaLnBrk="1" latinLnBrk="0" hangingPunct="1">
              <a:defRPr kumimoji="0" lang="fr-FR" sz="1667" b="0" cap="all" spc="125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7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5397500"/>
            <a:ext cx="1600200" cy="254000"/>
          </a:xfrm>
        </p:spPr>
        <p:txBody>
          <a:bodyPr anchor="ctr"/>
          <a:lstStyle>
            <a:lvl1pPr algn="l" eaLnBrk="1" latinLnBrk="0" hangingPunct="1">
              <a:defRPr kumimoji="0" lang="fr-FR">
                <a:solidFill>
                  <a:srgbClr val="A0A0A0"/>
                </a:solidFill>
              </a:defRPr>
            </a:lvl1pPr>
            <a:extLst/>
          </a:lstStyle>
          <a:p>
            <a:pPr>
              <a:defRPr/>
            </a:pPr>
            <a:fld id="{0117D84A-F2A7-4EC1-A981-5A1E1656552C}" type="datetime1">
              <a:rPr lang="fr-FR"/>
              <a:pPr>
                <a:defRPr/>
              </a:pPr>
              <a:t>24/06/2021</a:t>
            </a:fld>
            <a:endParaRPr dirty="0"/>
          </a:p>
        </p:txBody>
      </p:sp>
      <p:sp>
        <p:nvSpPr>
          <p:cNvPr id="8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  <a:extLst/>
          </a:lstStyle>
          <a:p>
            <a:pPr>
              <a:defRPr/>
            </a:pPr>
            <a:endParaRPr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3" y="4914914"/>
            <a:ext cx="1100087" cy="73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32556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_2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17500"/>
            <a:ext cx="3965448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Rectangle 11"/>
          <p:cNvSpPr>
            <a:spLocks noGrp="1"/>
          </p:cNvSpPr>
          <p:nvPr>
            <p:ph sz="quarter" idx="15"/>
          </p:nvPr>
        </p:nvSpPr>
        <p:spPr>
          <a:xfrm>
            <a:off x="304800" y="508000"/>
            <a:ext cx="3962400" cy="4699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6"/>
          </p:nvPr>
        </p:nvSpPr>
        <p:spPr>
          <a:xfrm>
            <a:off x="4416552" y="317500"/>
            <a:ext cx="3965448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7"/>
          </p:nvPr>
        </p:nvSpPr>
        <p:spPr>
          <a:xfrm>
            <a:off x="4416552" y="508000"/>
            <a:ext cx="3962400" cy="4699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4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sldNum" sz="quarter" idx="19"/>
          </p:nvPr>
        </p:nvSpPr>
        <p:spPr>
          <a:xfrm>
            <a:off x="8648700" y="5357813"/>
            <a:ext cx="990600" cy="254000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F289B6A-9017-4A5E-B834-B5F69058BF8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6" name="Rectangle 12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1" y="4886839"/>
            <a:ext cx="1100087" cy="731483"/>
          </a:xfrm>
          <a:prstGeom prst="rect">
            <a:avLst/>
          </a:prstGeom>
        </p:spPr>
      </p:pic>
      <p:sp>
        <p:nvSpPr>
          <p:cNvPr id="11" name="Text Box 1065"/>
          <p:cNvSpPr txBox="1">
            <a:spLocks noChangeArrowheads="1"/>
          </p:cNvSpPr>
          <p:nvPr userDrawn="1"/>
        </p:nvSpPr>
        <p:spPr bwMode="auto">
          <a:xfrm>
            <a:off x="179512" y="5511248"/>
            <a:ext cx="6967538" cy="1538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5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500" dirty="0">
                <a:latin typeface="+mn-lt"/>
              </a:rPr>
              <a:t>© 2021 C&amp;B ALTERNATIVE. Confidentiel. </a:t>
            </a:r>
          </a:p>
        </p:txBody>
      </p:sp>
    </p:spTree>
    <p:extLst>
      <p:ext uri="{BB962C8B-B14F-4D97-AF65-F5344CB8AC3E}">
        <p14:creationId xmlns:p14="http://schemas.microsoft.com/office/powerpoint/2010/main" val="34712887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2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17500"/>
            <a:ext cx="3965448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Rectangle 11"/>
          <p:cNvSpPr>
            <a:spLocks noGrp="1"/>
          </p:cNvSpPr>
          <p:nvPr>
            <p:ph sz="quarter" idx="15"/>
          </p:nvPr>
        </p:nvSpPr>
        <p:spPr>
          <a:xfrm>
            <a:off x="304800" y="508000"/>
            <a:ext cx="3962400" cy="4699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6"/>
          </p:nvPr>
        </p:nvSpPr>
        <p:spPr>
          <a:xfrm>
            <a:off x="4416552" y="317500"/>
            <a:ext cx="3965448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7"/>
          </p:nvPr>
        </p:nvSpPr>
        <p:spPr>
          <a:xfrm>
            <a:off x="4416552" y="508000"/>
            <a:ext cx="3962400" cy="4699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4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sldNum" sz="quarter" idx="19"/>
          </p:nvPr>
        </p:nvSpPr>
        <p:spPr>
          <a:xfrm>
            <a:off x="8648700" y="5357813"/>
            <a:ext cx="990600" cy="254000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F289B6A-9017-4A5E-B834-B5F69058BF8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6" name="Rectangle 12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1" y="4886839"/>
            <a:ext cx="1100087" cy="731483"/>
          </a:xfrm>
          <a:prstGeom prst="rect">
            <a:avLst/>
          </a:prstGeom>
        </p:spPr>
      </p:pic>
      <p:sp>
        <p:nvSpPr>
          <p:cNvPr id="11" name="Text Box 1065"/>
          <p:cNvSpPr txBox="1">
            <a:spLocks noChangeArrowheads="1"/>
          </p:cNvSpPr>
          <p:nvPr userDrawn="1"/>
        </p:nvSpPr>
        <p:spPr bwMode="auto">
          <a:xfrm>
            <a:off x="179512" y="5511248"/>
            <a:ext cx="6967538" cy="1538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5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500" dirty="0">
                <a:latin typeface="+mn-lt"/>
              </a:rPr>
              <a:t>© 2021 C&amp;B ALTERNATIVE. Confidentiel. </a:t>
            </a:r>
          </a:p>
        </p:txBody>
      </p:sp>
    </p:spTree>
    <p:extLst>
      <p:ext uri="{BB962C8B-B14F-4D97-AF65-F5344CB8AC3E}">
        <p14:creationId xmlns:p14="http://schemas.microsoft.com/office/powerpoint/2010/main" val="130493548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365500"/>
            <a:ext cx="9144000" cy="508000"/>
          </a:xfrm>
          <a:prstGeom prst="rect">
            <a:avLst/>
          </a:prstGeom>
          <a:solidFill>
            <a:schemeClr val="accent6">
              <a:shade val="75000"/>
            </a:schemeClr>
          </a:solidFill>
          <a:ln w="25400" cap="rnd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500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3872178"/>
            <a:ext cx="9144000" cy="22489"/>
          </a:xfrm>
          <a:prstGeom prst="rect">
            <a:avLst/>
          </a:prstGeom>
          <a:solidFill>
            <a:schemeClr val="accent4"/>
          </a:solidFill>
          <a:ln w="25400" cap="rnd" cmpd="sng" algn="ctr">
            <a:noFill/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500" dirty="0"/>
          </a:p>
        </p:txBody>
      </p:sp>
      <p:sp>
        <p:nvSpPr>
          <p:cNvPr id="6" name="Text Box 1065"/>
          <p:cNvSpPr txBox="1">
            <a:spLocks noChangeArrowheads="1"/>
          </p:cNvSpPr>
          <p:nvPr userDrawn="1"/>
        </p:nvSpPr>
        <p:spPr bwMode="auto">
          <a:xfrm>
            <a:off x="104775" y="5521425"/>
            <a:ext cx="6967538" cy="1538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5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500" dirty="0">
                <a:latin typeface="+mn-lt"/>
              </a:rPr>
              <a:t>© 2021 C&amp;B ALTERNATIVE. CONFIDENTIEL.</a:t>
            </a:r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228600" y="3429000"/>
            <a:ext cx="7239000" cy="444500"/>
          </a:xfrm>
          <a:noFill/>
        </p:spPr>
        <p:txBody>
          <a:bodyPr vert="horz"/>
          <a:lstStyle>
            <a:lvl1pPr algn="l" eaLnBrk="1" latinLnBrk="0" hangingPunct="1">
              <a:defRPr kumimoji="0" lang="fr-FR" sz="1667" b="0" cap="all" spc="125" baseline="0">
                <a:solidFill>
                  <a:schemeClr val="bg1"/>
                </a:solidFill>
              </a:defRPr>
            </a:lvl1pPr>
            <a:extLst/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7" name="Rectangle 3"/>
          <p:cNvSpPr>
            <a:spLocks noGrp="1"/>
          </p:cNvSpPr>
          <p:nvPr>
            <p:ph type="dt" sz="half" idx="10"/>
          </p:nvPr>
        </p:nvSpPr>
        <p:spPr>
          <a:xfrm>
            <a:off x="228600" y="5397500"/>
            <a:ext cx="1600200" cy="254000"/>
          </a:xfrm>
        </p:spPr>
        <p:txBody>
          <a:bodyPr anchor="ctr"/>
          <a:lstStyle>
            <a:lvl1pPr algn="l" eaLnBrk="1" latinLnBrk="0" hangingPunct="1">
              <a:defRPr kumimoji="0" lang="fr-FR">
                <a:solidFill>
                  <a:srgbClr val="A0A0A0"/>
                </a:solidFill>
              </a:defRPr>
            </a:lvl1pPr>
            <a:extLst/>
          </a:lstStyle>
          <a:p>
            <a:pPr>
              <a:defRPr/>
            </a:pPr>
            <a:fld id="{0117D84A-F2A7-4EC1-A981-5A1E1656552C}" type="datetime1">
              <a:rPr lang="fr-FR"/>
              <a:pPr>
                <a:defRPr/>
              </a:pPr>
              <a:t>24/06/2021</a:t>
            </a:fld>
            <a:endParaRPr dirty="0"/>
          </a:p>
        </p:txBody>
      </p:sp>
      <p:sp>
        <p:nvSpPr>
          <p:cNvPr id="8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1" latinLnBrk="0" hangingPunct="1">
              <a:defRPr kumimoji="0" lang="fr-FR">
                <a:solidFill>
                  <a:schemeClr val="bg1"/>
                </a:solidFill>
              </a:defRPr>
            </a:lvl1pPr>
            <a:extLst/>
          </a:lstStyle>
          <a:p>
            <a:pPr>
              <a:defRPr/>
            </a:pPr>
            <a:endParaRPr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353" y="4914914"/>
            <a:ext cx="1100087" cy="73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1861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5_2 po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/>
          </a:p>
        </p:txBody>
      </p:sp>
      <p:sp>
        <p:nvSpPr>
          <p:cNvPr id="31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17500"/>
            <a:ext cx="3965448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Rectangle 11"/>
          <p:cNvSpPr>
            <a:spLocks noGrp="1"/>
          </p:cNvSpPr>
          <p:nvPr>
            <p:ph sz="quarter" idx="15"/>
          </p:nvPr>
        </p:nvSpPr>
        <p:spPr>
          <a:xfrm>
            <a:off x="304800" y="508000"/>
            <a:ext cx="3962400" cy="4699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4" name="Rectangle 8"/>
          <p:cNvSpPr>
            <a:spLocks noGrp="1"/>
          </p:cNvSpPr>
          <p:nvPr>
            <p:ph type="body" sz="quarter" idx="16"/>
          </p:nvPr>
        </p:nvSpPr>
        <p:spPr>
          <a:xfrm>
            <a:off x="4416552" y="317500"/>
            <a:ext cx="3965448" cy="1905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fr-F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7"/>
          </p:nvPr>
        </p:nvSpPr>
        <p:spPr>
          <a:xfrm>
            <a:off x="4416552" y="508000"/>
            <a:ext cx="3962400" cy="4699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/>
          </a:p>
        </p:txBody>
      </p:sp>
      <p:sp>
        <p:nvSpPr>
          <p:cNvPr id="12" name="Rectangle 4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28/01/2009</a:t>
            </a:r>
            <a:endParaRPr/>
          </a:p>
        </p:txBody>
      </p:sp>
      <p:sp>
        <p:nvSpPr>
          <p:cNvPr id="13" name="Rectangle 6"/>
          <p:cNvSpPr>
            <a:spLocks noGrp="1"/>
          </p:cNvSpPr>
          <p:nvPr>
            <p:ph type="sldNum" sz="quarter" idx="19"/>
          </p:nvPr>
        </p:nvSpPr>
        <p:spPr>
          <a:xfrm>
            <a:off x="8648700" y="5357813"/>
            <a:ext cx="990600" cy="254000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F289B6A-9017-4A5E-B834-B5F69058BF8E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  <p:sp>
        <p:nvSpPr>
          <p:cNvPr id="16" name="Rectangle 12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1" y="4886839"/>
            <a:ext cx="1100087" cy="731483"/>
          </a:xfrm>
          <a:prstGeom prst="rect">
            <a:avLst/>
          </a:prstGeom>
        </p:spPr>
      </p:pic>
      <p:sp>
        <p:nvSpPr>
          <p:cNvPr id="11" name="Text Box 1065"/>
          <p:cNvSpPr txBox="1">
            <a:spLocks noChangeArrowheads="1"/>
          </p:cNvSpPr>
          <p:nvPr userDrawn="1"/>
        </p:nvSpPr>
        <p:spPr bwMode="auto">
          <a:xfrm>
            <a:off x="179512" y="5511248"/>
            <a:ext cx="6967538" cy="1538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eaLnBrk="0" hangingPunct="0">
              <a:defRPr/>
            </a:pPr>
            <a:endParaRPr lang="fr-FR" sz="500" dirty="0">
              <a:solidFill>
                <a:srgbClr val="000000"/>
              </a:solidFill>
              <a:latin typeface="+mn-lt"/>
            </a:endParaRPr>
          </a:p>
          <a:p>
            <a:pPr eaLnBrk="0" hangingPunct="0">
              <a:defRPr/>
            </a:pPr>
            <a:r>
              <a:rPr lang="fr-FR" sz="500" dirty="0">
                <a:latin typeface="+mn-lt"/>
              </a:rPr>
              <a:t>© 2021 C&amp;B ALTERNATIVE. Confidentiel. </a:t>
            </a:r>
          </a:p>
        </p:txBody>
      </p:sp>
    </p:spTree>
    <p:extLst>
      <p:ext uri="{BB962C8B-B14F-4D97-AF65-F5344CB8AC3E}">
        <p14:creationId xmlns:p14="http://schemas.microsoft.com/office/powerpoint/2010/main" val="2022861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588" y="1681428"/>
            <a:ext cx="3566160" cy="731572"/>
          </a:xfrm>
        </p:spPr>
        <p:txBody>
          <a:bodyPr anchor="b">
            <a:noAutofit/>
          </a:bodyPr>
          <a:lstStyle>
            <a:lvl1pPr marL="0" indent="0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588" y="2554942"/>
            <a:ext cx="3566160" cy="26758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7534" y="1681428"/>
            <a:ext cx="3566160" cy="731572"/>
          </a:xfrm>
        </p:spPr>
        <p:txBody>
          <a:bodyPr anchor="b">
            <a:noAutofit/>
          </a:bodyPr>
          <a:lstStyle>
            <a:lvl1pPr marL="0" indent="0">
              <a:buNone/>
              <a:defRPr sz="1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7534" y="2554942"/>
            <a:ext cx="3566160" cy="26758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0094" y="156883"/>
            <a:ext cx="2133600" cy="304271"/>
          </a:xfrm>
        </p:spPr>
        <p:txBody>
          <a:bodyPr/>
          <a:lstStyle/>
          <a:p>
            <a:fld id="{5EE192CC-A718-4D14-A181-17E5A6431809}" type="datetime1">
              <a:rPr lang="fr-FR" smtClean="0"/>
              <a:t>24/06/2021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120588" y="156883"/>
            <a:ext cx="2895600" cy="304271"/>
          </a:xfrm>
        </p:spPr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1" name="Straight Connector 10"/>
          <p:cNvCxnSpPr/>
          <p:nvPr/>
        </p:nvCxnSpPr>
        <p:spPr>
          <a:xfrm>
            <a:off x="1212028" y="2420472"/>
            <a:ext cx="3383280" cy="1323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5238974" y="2420472"/>
            <a:ext cx="3383280" cy="1323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212028" y="2420472"/>
            <a:ext cx="3383280" cy="1323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238974" y="2420472"/>
            <a:ext cx="3383280" cy="1323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212028" y="2420472"/>
            <a:ext cx="3383280" cy="1323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238974" y="2420472"/>
            <a:ext cx="3383280" cy="1323"/>
          </a:xfrm>
          <a:prstGeom prst="line">
            <a:avLst/>
          </a:prstGeom>
          <a:ln w="3810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4525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AB8A2-993E-4FC3-8F4A-83B71039377B}" type="datetime1">
              <a:rPr lang="fr-FR" smtClean="0"/>
              <a:t>24/06/2021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7FE23-76C1-5144-87C5-A6B73D7587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837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29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7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image" Target="../media/image12.png"/><Relationship Id="rId5" Type="http://schemas.openxmlformats.org/officeDocument/2006/relationships/slideLayout" Target="../slideLayouts/slideLayout36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43.xml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13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image" Target="../media/image18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image" Target="../media/image17.png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image" Target="../media/image25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image" Target="../media/image24.png"/><Relationship Id="rId2" Type="http://schemas.openxmlformats.org/officeDocument/2006/relationships/slideLayout" Target="../slideLayouts/slideLayout61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69.xml"/><Relationship Id="rId19" Type="http://schemas.openxmlformats.org/officeDocument/2006/relationships/image" Target="../media/image26.png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 i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defRPr>
            </a:lvl1pPr>
          </a:lstStyle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629068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348113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D9D9D9"/>
                </a:solidFill>
                <a:latin typeface="Open Sans"/>
                <a:cs typeface="Open Sans"/>
              </a:defRPr>
            </a:lvl1pPr>
          </a:lstStyle>
          <a:p>
            <a:fld id="{6230F346-9415-42E1-88EF-AB7E3CC83547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9860" y="5422065"/>
            <a:ext cx="250036" cy="17680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/>
          <a:lstStyle>
            <a:lvl1pPr algn="ctr">
              <a:defRPr lang="fr-FR" sz="900" kern="1200" cap="small" smtClean="0">
                <a:solidFill>
                  <a:srgbClr val="676867"/>
                </a:solidFill>
                <a:latin typeface="Optima"/>
                <a:ea typeface="+mn-ea"/>
                <a:cs typeface="Optima"/>
              </a:defRPr>
            </a:lvl1pPr>
          </a:lstStyle>
          <a:p>
            <a:fld id="{2737FE23-76C1-5144-87C5-A6B73D7587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0" y="348115"/>
            <a:ext cx="723084" cy="6721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56306" y="5382227"/>
            <a:ext cx="3902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cap="small" dirty="0">
                <a:solidFill>
                  <a:schemeClr val="tx1"/>
                </a:solidFill>
                <a:latin typeface="Optima"/>
                <a:cs typeface="Optima"/>
              </a:rPr>
              <a:t>Arthur Hunt Consulting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8991600" y="5408474"/>
            <a:ext cx="152400" cy="203986"/>
          </a:xfrm>
          <a:prstGeom prst="rect">
            <a:avLst/>
          </a:prstGeom>
          <a:solidFill>
            <a:srgbClr val="927BC3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830" r:id="rId12"/>
    <p:sldLayoutId id="2147483831" r:id="rId13"/>
  </p:sldLayoutIdLst>
  <p:hf hdr="0" dt="0"/>
  <p:txStyles>
    <p:titleStyle>
      <a:lvl1pPr marL="0" indent="0" algn="l" defTabSz="914400" rtl="0" eaLnBrk="1" latinLnBrk="0" hangingPunct="1">
        <a:spcBef>
          <a:spcPct val="0"/>
        </a:spcBef>
        <a:buNone/>
        <a:defRPr sz="2800" b="0" i="0" kern="1200" cap="none" spc="0">
          <a:solidFill>
            <a:schemeClr val="tx1">
              <a:lumMod val="50000"/>
            </a:schemeClr>
          </a:solidFill>
          <a:latin typeface="Open Sans"/>
          <a:ea typeface="+mj-ea"/>
          <a:cs typeface="Open Sans"/>
        </a:defRPr>
      </a:lvl1pPr>
    </p:titleStyle>
    <p:bodyStyle>
      <a:lvl1pPr marL="0" indent="0" algn="just" defTabSz="914400" rtl="0" eaLnBrk="1" latinLnBrk="0" hangingPunct="1">
        <a:lnSpc>
          <a:spcPct val="100000"/>
        </a:lnSpc>
        <a:spcBef>
          <a:spcPts val="1400"/>
        </a:spcBef>
        <a:spcAft>
          <a:spcPts val="300"/>
        </a:spcAft>
        <a:buClr>
          <a:schemeClr val="accent1"/>
        </a:buClr>
        <a:buFont typeface="Wingdings 2" pitchFamily="18" charset="2"/>
        <a:buNone/>
        <a:defRPr sz="1400" b="1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1pPr>
      <a:lvl2pPr marL="271463" indent="-271463" algn="just" defTabSz="914400" rtl="0" eaLnBrk="1" latinLnBrk="0" hangingPunct="1">
        <a:lnSpc>
          <a:spcPct val="110000"/>
        </a:lnSpc>
        <a:spcBef>
          <a:spcPts val="600"/>
        </a:spcBef>
        <a:buClr>
          <a:schemeClr val="bg2"/>
        </a:buClr>
        <a:buSzPct val="110000"/>
        <a:buFontTx/>
        <a:buBlip>
          <a:blip r:embed="rId15"/>
        </a:buBlip>
        <a:defRPr lang="fr-FR" sz="1400" b="0" i="0" kern="1200" dirty="0" smtClean="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2pPr>
      <a:lvl3pPr marL="541338" indent="-269875" algn="just" defTabSz="914400" rtl="0" eaLnBrk="1" latinLnBrk="0" hangingPunct="1">
        <a:lnSpc>
          <a:spcPct val="100000"/>
        </a:lnSpc>
        <a:spcBef>
          <a:spcPts val="600"/>
        </a:spcBef>
        <a:buClr>
          <a:schemeClr val="bg2"/>
        </a:buClr>
        <a:buSzPct val="100000"/>
        <a:buFontTx/>
        <a:buBlip>
          <a:blip r:embed="rId16"/>
        </a:buBlip>
        <a:defRPr sz="14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3pPr>
      <a:lvl4pPr marL="719138" indent="-177800" algn="just" defTabSz="914400" rtl="0" eaLnBrk="1" latinLnBrk="0" hangingPunct="1">
        <a:lnSpc>
          <a:spcPct val="100000"/>
        </a:lnSpc>
        <a:spcBef>
          <a:spcPts val="600"/>
        </a:spcBef>
        <a:buClr>
          <a:schemeClr val="bg2"/>
        </a:buClr>
        <a:buSzPct val="100000"/>
        <a:buFontTx/>
        <a:buBlip>
          <a:blip r:embed="rId17"/>
        </a:buBlip>
        <a:defRPr sz="12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4pPr>
      <a:lvl5pPr marL="896938" indent="-177800" algn="just" defTabSz="914400" rtl="0" eaLnBrk="1" latinLnBrk="0" hangingPunct="1">
        <a:lnSpc>
          <a:spcPct val="100000"/>
        </a:lnSpc>
        <a:spcBef>
          <a:spcPts val="600"/>
        </a:spcBef>
        <a:buClr>
          <a:schemeClr val="bg2"/>
        </a:buClr>
        <a:buSzPct val="70000"/>
        <a:buFontTx/>
        <a:buBlip>
          <a:blip r:embed="rId17"/>
        </a:buBlip>
        <a:defRPr sz="12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 i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defRPr>
            </a:lvl1pPr>
          </a:lstStyle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629068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348113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D9D9D9"/>
                </a:solidFill>
                <a:latin typeface="Open Sans"/>
                <a:cs typeface="Open Sans"/>
              </a:defRPr>
            </a:lvl1pPr>
          </a:lstStyle>
          <a:p>
            <a:fld id="{3A1AD0C2-045F-4A78-A73E-C5993634CEE9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9860" y="5422065"/>
            <a:ext cx="250036" cy="17680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/>
          <a:lstStyle>
            <a:lvl1pPr algn="ctr">
              <a:defRPr lang="fr-FR" sz="900" kern="1200" cap="small" smtClean="0">
                <a:solidFill>
                  <a:srgbClr val="676867"/>
                </a:solidFill>
                <a:latin typeface="Optima"/>
                <a:ea typeface="+mn-ea"/>
                <a:cs typeface="Optima"/>
              </a:defRPr>
            </a:lvl1pPr>
          </a:lstStyle>
          <a:p>
            <a:fld id="{2737FE23-76C1-5144-87C5-A6B73D7587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348115"/>
            <a:ext cx="723084" cy="67212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56306" y="5382227"/>
            <a:ext cx="3902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cap="small" dirty="0">
                <a:solidFill>
                  <a:schemeClr val="tx1"/>
                </a:solidFill>
                <a:latin typeface="Optima"/>
                <a:cs typeface="Optima"/>
              </a:rPr>
              <a:t>Arthur Hunt Consulting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8991600" y="5408474"/>
            <a:ext cx="152400" cy="203986"/>
          </a:xfrm>
          <a:prstGeom prst="rect">
            <a:avLst/>
          </a:prstGeom>
          <a:solidFill>
            <a:srgbClr val="97E07E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13" r:id="rId11"/>
  </p:sldLayoutIdLst>
  <p:hf hdr="0" dt="0"/>
  <p:txStyles>
    <p:titleStyle>
      <a:lvl1pPr marL="0" indent="0" algn="l" defTabSz="914400" rtl="0" eaLnBrk="1" latinLnBrk="0" hangingPunct="1">
        <a:spcBef>
          <a:spcPct val="0"/>
        </a:spcBef>
        <a:buNone/>
        <a:defRPr sz="2800" b="0" i="0" kern="1200" cap="none" spc="0">
          <a:solidFill>
            <a:schemeClr val="tx1">
              <a:lumMod val="50000"/>
            </a:schemeClr>
          </a:solidFill>
          <a:latin typeface="Open Sans"/>
          <a:ea typeface="+mj-ea"/>
          <a:cs typeface="Open Sans"/>
        </a:defRPr>
      </a:lvl1pPr>
    </p:titleStyle>
    <p:bodyStyle>
      <a:lvl1pPr marL="0" indent="0" algn="just" defTabSz="914400" rtl="0" eaLnBrk="1" latinLnBrk="0" hangingPunct="1">
        <a:lnSpc>
          <a:spcPct val="100000"/>
        </a:lnSpc>
        <a:spcBef>
          <a:spcPts val="1400"/>
        </a:spcBef>
        <a:spcAft>
          <a:spcPts val="300"/>
        </a:spcAft>
        <a:buClr>
          <a:schemeClr val="accent1"/>
        </a:buClr>
        <a:buFont typeface="Wingdings 2" pitchFamily="18" charset="2"/>
        <a:buNone/>
        <a:defRPr sz="1400" b="1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1pPr>
      <a:lvl2pPr marL="271463" indent="-271463" algn="just" defTabSz="914400" rtl="0" eaLnBrk="1" latinLnBrk="0" hangingPunct="1">
        <a:lnSpc>
          <a:spcPct val="110000"/>
        </a:lnSpc>
        <a:spcBef>
          <a:spcPts val="600"/>
        </a:spcBef>
        <a:buClr>
          <a:schemeClr val="accent5"/>
        </a:buClr>
        <a:buSzPct val="110000"/>
        <a:buFontTx/>
        <a:buBlip>
          <a:blip r:embed="rId13"/>
        </a:buBlip>
        <a:defRPr lang="fr-FR" sz="1400" b="0" i="0" kern="1200" dirty="0" smtClean="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2pPr>
      <a:lvl3pPr marL="541338" indent="-269875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5"/>
        </a:buClr>
        <a:buSzPct val="100000"/>
        <a:buFontTx/>
        <a:buBlip>
          <a:blip r:embed="rId14"/>
        </a:buBlip>
        <a:defRPr sz="14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3pPr>
      <a:lvl4pPr marL="719138" indent="-177800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5"/>
        </a:buClr>
        <a:buSzPct val="100000"/>
        <a:buFontTx/>
        <a:buBlip>
          <a:blip r:embed="rId15"/>
        </a:buBlip>
        <a:defRPr sz="12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4pPr>
      <a:lvl5pPr marL="896938" indent="-177800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5"/>
        </a:buClr>
        <a:buSzPct val="70000"/>
        <a:buFontTx/>
        <a:buBlip>
          <a:blip r:embed="rId15"/>
        </a:buBlip>
        <a:defRPr sz="12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 i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defRPr>
            </a:lvl1pPr>
          </a:lstStyle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629068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348113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D9D9D9"/>
                </a:solidFill>
                <a:latin typeface="Open Sans"/>
                <a:cs typeface="Open Sans"/>
              </a:defRPr>
            </a:lvl1pPr>
          </a:lstStyle>
          <a:p>
            <a:fld id="{E84C0246-1A36-41FE-AF8D-219A4155B99C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9860" y="5422065"/>
            <a:ext cx="250036" cy="17680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/>
          <a:lstStyle>
            <a:lvl1pPr algn="ctr">
              <a:defRPr lang="fr-FR" sz="900" kern="1200" cap="small" smtClean="0">
                <a:solidFill>
                  <a:srgbClr val="676867"/>
                </a:solidFill>
                <a:latin typeface="Optima"/>
                <a:ea typeface="+mn-ea"/>
                <a:cs typeface="Optima"/>
              </a:defRPr>
            </a:lvl1pPr>
          </a:lstStyle>
          <a:p>
            <a:fld id="{2737FE23-76C1-5144-87C5-A6B73D7587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0" y="348115"/>
            <a:ext cx="723084" cy="6721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56306" y="5382227"/>
            <a:ext cx="3902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cap="small" dirty="0">
                <a:solidFill>
                  <a:schemeClr val="tx1"/>
                </a:solidFill>
                <a:latin typeface="Optima"/>
                <a:cs typeface="Optima"/>
              </a:rPr>
              <a:t>Arthur Hunt Consulting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8991600" y="5408474"/>
            <a:ext cx="152400" cy="203986"/>
          </a:xfrm>
          <a:prstGeom prst="rect">
            <a:avLst/>
          </a:prstGeom>
          <a:solidFill>
            <a:srgbClr val="149D85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 userDrawn="1"/>
        </p:nvSpPr>
        <p:spPr>
          <a:xfrm>
            <a:off x="0" y="348115"/>
            <a:ext cx="723084" cy="67212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81" r:id="rId7"/>
  </p:sldLayoutIdLst>
  <p:hf hdr="0" dt="0"/>
  <p:txStyles>
    <p:titleStyle>
      <a:lvl1pPr marL="0" indent="0" algn="l" defTabSz="914400" rtl="0" eaLnBrk="1" latinLnBrk="0" hangingPunct="1">
        <a:spcBef>
          <a:spcPct val="0"/>
        </a:spcBef>
        <a:buNone/>
        <a:defRPr sz="2800" b="0" i="0" kern="1200" cap="none" spc="0">
          <a:solidFill>
            <a:schemeClr val="tx1">
              <a:lumMod val="50000"/>
            </a:schemeClr>
          </a:solidFill>
          <a:latin typeface="Open Sans"/>
          <a:ea typeface="+mj-ea"/>
          <a:cs typeface="Open Sans"/>
        </a:defRPr>
      </a:lvl1pPr>
    </p:titleStyle>
    <p:bodyStyle>
      <a:lvl1pPr marL="0" indent="0" algn="just" defTabSz="914400" rtl="0" eaLnBrk="1" latinLnBrk="0" hangingPunct="1">
        <a:lnSpc>
          <a:spcPct val="100000"/>
        </a:lnSpc>
        <a:spcBef>
          <a:spcPts val="1400"/>
        </a:spcBef>
        <a:spcAft>
          <a:spcPts val="300"/>
        </a:spcAft>
        <a:buClr>
          <a:schemeClr val="accent1"/>
        </a:buClr>
        <a:buFont typeface="Wingdings 2" pitchFamily="18" charset="2"/>
        <a:buNone/>
        <a:defRPr sz="1400" b="1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1pPr>
      <a:lvl2pPr marL="271463" indent="-271463" algn="just" defTabSz="914400" rtl="0" eaLnBrk="1" latinLnBrk="0" hangingPunct="1">
        <a:lnSpc>
          <a:spcPct val="110000"/>
        </a:lnSpc>
        <a:spcBef>
          <a:spcPts val="600"/>
        </a:spcBef>
        <a:buClr>
          <a:schemeClr val="tx2"/>
        </a:buClr>
        <a:buSzPct val="110000"/>
        <a:buFontTx/>
        <a:buBlip>
          <a:blip r:embed="rId9"/>
        </a:buBlip>
        <a:defRPr lang="fr-FR" sz="1400" b="0" i="0" kern="1200" dirty="0" smtClean="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2pPr>
      <a:lvl3pPr marL="541338" indent="-269875" algn="just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00000"/>
        <a:buFontTx/>
        <a:buBlip>
          <a:blip r:embed="rId10"/>
        </a:buBlip>
        <a:defRPr sz="14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3pPr>
      <a:lvl4pPr marL="719138" indent="-177800" algn="just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100000"/>
        <a:buFontTx/>
        <a:buBlip>
          <a:blip r:embed="rId11"/>
        </a:buBlip>
        <a:defRPr sz="12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4pPr>
      <a:lvl5pPr marL="896938" indent="-177800" algn="just" defTabSz="914400" rtl="0" eaLnBrk="1" latinLnBrk="0" hangingPunct="1">
        <a:lnSpc>
          <a:spcPct val="100000"/>
        </a:lnSpc>
        <a:spcBef>
          <a:spcPts val="600"/>
        </a:spcBef>
        <a:buClr>
          <a:schemeClr val="tx2"/>
        </a:buClr>
        <a:buSzPct val="70000"/>
        <a:buFontTx/>
        <a:buBlip>
          <a:blip r:embed="rId11"/>
        </a:buBlip>
        <a:defRPr sz="12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 i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defRPr>
            </a:lvl1pPr>
          </a:lstStyle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629068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348113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D9D9D9"/>
                </a:solidFill>
                <a:latin typeface="Open Sans"/>
                <a:cs typeface="Open Sans"/>
              </a:defRPr>
            </a:lvl1pPr>
          </a:lstStyle>
          <a:p>
            <a:fld id="{1C6883A2-4BC2-414E-9A3E-2A623A12AC7E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9860" y="5422065"/>
            <a:ext cx="250036" cy="17680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/>
          <a:lstStyle>
            <a:lvl1pPr algn="ctr">
              <a:defRPr lang="fr-FR" sz="900" kern="1200" cap="small" smtClean="0">
                <a:solidFill>
                  <a:srgbClr val="676867"/>
                </a:solidFill>
                <a:latin typeface="Optima"/>
                <a:ea typeface="+mn-ea"/>
                <a:cs typeface="Optima"/>
              </a:defRPr>
            </a:lvl1pPr>
          </a:lstStyle>
          <a:p>
            <a:fld id="{2737FE23-76C1-5144-87C5-A6B73D7587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0" y="348115"/>
            <a:ext cx="723084" cy="6721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56306" y="5382227"/>
            <a:ext cx="3902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cap="small" dirty="0">
                <a:solidFill>
                  <a:schemeClr val="tx1"/>
                </a:solidFill>
                <a:latin typeface="Optima"/>
                <a:cs typeface="Optima"/>
              </a:rPr>
              <a:t>Arthur Hunt Consulting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8991600" y="5408474"/>
            <a:ext cx="152400" cy="203986"/>
          </a:xfrm>
          <a:prstGeom prst="rect">
            <a:avLst/>
          </a:prstGeom>
          <a:solidFill>
            <a:srgbClr val="DF3716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 userDrawn="1"/>
        </p:nvSpPr>
        <p:spPr>
          <a:xfrm>
            <a:off x="0" y="348115"/>
            <a:ext cx="723084" cy="6721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3" r:id="rId7"/>
  </p:sldLayoutIdLst>
  <p:hf hdr="0" dt="0"/>
  <p:txStyles>
    <p:titleStyle>
      <a:lvl1pPr marL="0" indent="0" algn="l" defTabSz="914400" rtl="0" eaLnBrk="1" latinLnBrk="0" hangingPunct="1">
        <a:spcBef>
          <a:spcPct val="0"/>
        </a:spcBef>
        <a:buNone/>
        <a:defRPr sz="2800" b="0" i="0" kern="1200" cap="none" spc="0">
          <a:solidFill>
            <a:schemeClr val="tx1">
              <a:lumMod val="50000"/>
            </a:schemeClr>
          </a:solidFill>
          <a:latin typeface="Open Sans"/>
          <a:ea typeface="+mj-ea"/>
          <a:cs typeface="Open Sans"/>
        </a:defRPr>
      </a:lvl1pPr>
    </p:titleStyle>
    <p:bodyStyle>
      <a:lvl1pPr marL="0" indent="0" algn="just" defTabSz="914400" rtl="0" eaLnBrk="1" latinLnBrk="0" hangingPunct="1">
        <a:lnSpc>
          <a:spcPct val="100000"/>
        </a:lnSpc>
        <a:spcBef>
          <a:spcPts val="1400"/>
        </a:spcBef>
        <a:spcAft>
          <a:spcPts val="300"/>
        </a:spcAft>
        <a:buClr>
          <a:schemeClr val="accent1"/>
        </a:buClr>
        <a:buFont typeface="Wingdings 2" pitchFamily="18" charset="2"/>
        <a:buNone/>
        <a:defRPr sz="1400" b="1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1pPr>
      <a:lvl2pPr marL="271463" indent="-271463" algn="just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SzPct val="110000"/>
        <a:buFontTx/>
        <a:buBlip>
          <a:blip r:embed="rId9"/>
        </a:buBlip>
        <a:defRPr lang="fr-FR" sz="1400" b="0" i="0" kern="1200" dirty="0" smtClean="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2pPr>
      <a:lvl3pPr marL="541338" indent="-269875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100000"/>
        <a:buFontTx/>
        <a:buBlip>
          <a:blip r:embed="rId10"/>
        </a:buBlip>
        <a:defRPr sz="14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3pPr>
      <a:lvl4pPr marL="719138" indent="-177800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100000"/>
        <a:buFontTx/>
        <a:buBlip>
          <a:blip r:embed="rId11"/>
        </a:buBlip>
        <a:defRPr sz="12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4pPr>
      <a:lvl5pPr marL="896938" indent="-177800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70000"/>
        <a:buFontTx/>
        <a:buBlip>
          <a:blip r:embed="rId11"/>
        </a:buBlip>
        <a:defRPr sz="12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57748" y="5358331"/>
            <a:ext cx="3822346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 b="0" i="0">
                <a:solidFill>
                  <a:schemeClr val="tx1">
                    <a:lumMod val="65000"/>
                    <a:lumOff val="35000"/>
                  </a:schemeClr>
                </a:solidFill>
                <a:latin typeface="Open Sans"/>
                <a:cs typeface="Open Sans"/>
              </a:defRPr>
            </a:lvl1pPr>
          </a:lstStyle>
          <a:p>
            <a:r>
              <a:rPr lang="fr-FR"/>
              <a:t>Accompagnements individuels - 2015</a:t>
            </a:r>
            <a:endParaRPr lang="fr-FR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629068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348113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D9D9D9"/>
                </a:solidFill>
                <a:latin typeface="Open Sans"/>
                <a:cs typeface="Open Sans"/>
              </a:defRPr>
            </a:lvl1pPr>
          </a:lstStyle>
          <a:p>
            <a:fld id="{53258CD0-2856-4818-9BF1-4686052A939E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9860" y="5422065"/>
            <a:ext cx="250036" cy="17680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/>
          <a:lstStyle>
            <a:lvl1pPr algn="ctr">
              <a:defRPr lang="fr-FR" sz="900" kern="1200" cap="small" smtClean="0">
                <a:solidFill>
                  <a:srgbClr val="676867"/>
                </a:solidFill>
                <a:latin typeface="Optima"/>
                <a:ea typeface="+mn-ea"/>
                <a:cs typeface="Optima"/>
              </a:defRPr>
            </a:lvl1pPr>
          </a:lstStyle>
          <a:p>
            <a:fld id="{2737FE23-76C1-5144-87C5-A6B73D7587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348115"/>
            <a:ext cx="723084" cy="6721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56306" y="5382227"/>
            <a:ext cx="3902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cap="small" dirty="0">
                <a:solidFill>
                  <a:schemeClr val="tx1"/>
                </a:solidFill>
                <a:latin typeface="Optima"/>
                <a:cs typeface="Optima"/>
              </a:rPr>
              <a:t>Arthur Hunt Consulting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8991600" y="5408474"/>
            <a:ext cx="152400" cy="203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5" r:id="rId7"/>
  </p:sldLayoutIdLst>
  <p:hf hdr="0" dt="0"/>
  <p:txStyles>
    <p:titleStyle>
      <a:lvl1pPr marL="0" indent="0" algn="l" defTabSz="914400" rtl="0" eaLnBrk="1" latinLnBrk="0" hangingPunct="1">
        <a:spcBef>
          <a:spcPct val="0"/>
        </a:spcBef>
        <a:buNone/>
        <a:defRPr sz="2800" b="0" i="0" kern="1200" cap="none" spc="0">
          <a:solidFill>
            <a:schemeClr val="tx1">
              <a:lumMod val="50000"/>
            </a:schemeClr>
          </a:solidFill>
          <a:latin typeface="Open Sans"/>
          <a:ea typeface="+mj-ea"/>
          <a:cs typeface="Open Sans"/>
        </a:defRPr>
      </a:lvl1pPr>
    </p:titleStyle>
    <p:bodyStyle>
      <a:lvl1pPr marL="0" indent="0" algn="just" defTabSz="914400" rtl="0" eaLnBrk="1" latinLnBrk="0" hangingPunct="1">
        <a:lnSpc>
          <a:spcPct val="100000"/>
        </a:lnSpc>
        <a:spcBef>
          <a:spcPts val="1400"/>
        </a:spcBef>
        <a:spcAft>
          <a:spcPts val="300"/>
        </a:spcAft>
        <a:buClr>
          <a:schemeClr val="accent1"/>
        </a:buClr>
        <a:buFont typeface="Wingdings 2" pitchFamily="18" charset="2"/>
        <a:buNone/>
        <a:defRPr sz="1400" b="1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1pPr>
      <a:lvl2pPr marL="271463" indent="-271463" algn="just" defTabSz="914400" rtl="0" eaLnBrk="1" latinLnBrk="0" hangingPunct="1">
        <a:lnSpc>
          <a:spcPct val="110000"/>
        </a:lnSpc>
        <a:spcBef>
          <a:spcPts val="600"/>
        </a:spcBef>
        <a:buClr>
          <a:schemeClr val="accent2"/>
        </a:buClr>
        <a:buSzPct val="110000"/>
        <a:buFontTx/>
        <a:buBlip>
          <a:blip r:embed="rId9"/>
        </a:buBlip>
        <a:defRPr lang="fr-FR" sz="1400" b="0" i="0" kern="1200" dirty="0" smtClean="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2pPr>
      <a:lvl3pPr marL="541338" indent="-269875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100000"/>
        <a:buFontTx/>
        <a:buBlip>
          <a:blip r:embed="rId10"/>
        </a:buBlip>
        <a:defRPr sz="14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3pPr>
      <a:lvl4pPr marL="719138" indent="-177800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100000"/>
        <a:buFontTx/>
        <a:buBlip>
          <a:blip r:embed="rId11"/>
        </a:buBlip>
        <a:defRPr sz="12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4pPr>
      <a:lvl5pPr marL="896938" indent="-177800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2"/>
        </a:buClr>
        <a:buSzPct val="70000"/>
        <a:buFontTx/>
        <a:buBlip>
          <a:blip r:embed="rId11"/>
        </a:buBlip>
        <a:defRPr sz="12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629068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348113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D9D9D9"/>
                </a:solidFill>
                <a:latin typeface="Open Sans"/>
                <a:cs typeface="Open Sans"/>
              </a:defRPr>
            </a:lvl1pPr>
          </a:lstStyle>
          <a:p>
            <a:fld id="{1C0A0DE2-A23E-434F-B6F0-E9B094F59BD9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0" y="348115"/>
            <a:ext cx="723084" cy="6721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991600" y="5408474"/>
            <a:ext cx="152400" cy="203986"/>
          </a:xfrm>
          <a:prstGeom prst="rect">
            <a:avLst/>
          </a:prstGeom>
          <a:solidFill>
            <a:srgbClr val="195BA9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08" r:id="rId2"/>
    <p:sldLayoutId id="2147483809" r:id="rId3"/>
    <p:sldLayoutId id="2147483810" r:id="rId4"/>
    <p:sldLayoutId id="2147483811" r:id="rId5"/>
    <p:sldLayoutId id="2147483812" r:id="rId6"/>
    <p:sldLayoutId id="2147483813" r:id="rId7"/>
    <p:sldLayoutId id="2147483817" r:id="rId8"/>
    <p:sldLayoutId id="2147483843" r:id="rId9"/>
    <p:sldLayoutId id="2147483845" r:id="rId10"/>
    <p:sldLayoutId id="2147483846" r:id="rId11"/>
    <p:sldLayoutId id="2147483848" r:id="rId12"/>
    <p:sldLayoutId id="2147483849" r:id="rId13"/>
    <p:sldLayoutId id="2147483850" r:id="rId14"/>
  </p:sldLayoutIdLst>
  <p:hf hdr="0" dt="0"/>
  <p:txStyles>
    <p:titleStyle>
      <a:lvl1pPr marL="0" indent="0" algn="l" defTabSz="914400" rtl="0" eaLnBrk="1" latinLnBrk="0" hangingPunct="1">
        <a:spcBef>
          <a:spcPct val="0"/>
        </a:spcBef>
        <a:buNone/>
        <a:defRPr sz="2800" b="0" i="0" kern="1200" cap="none" spc="0">
          <a:solidFill>
            <a:schemeClr val="tx1">
              <a:lumMod val="50000"/>
            </a:schemeClr>
          </a:solidFill>
          <a:latin typeface="Open Sans"/>
          <a:ea typeface="+mj-ea"/>
          <a:cs typeface="Open Sans"/>
        </a:defRPr>
      </a:lvl1pPr>
    </p:titleStyle>
    <p:bodyStyle>
      <a:lvl1pPr marL="0" indent="0" algn="just" defTabSz="914400" rtl="0" eaLnBrk="1" latinLnBrk="0" hangingPunct="1">
        <a:lnSpc>
          <a:spcPct val="100000"/>
        </a:lnSpc>
        <a:spcBef>
          <a:spcPts val="1400"/>
        </a:spcBef>
        <a:spcAft>
          <a:spcPts val="300"/>
        </a:spcAft>
        <a:buClr>
          <a:schemeClr val="accent1"/>
        </a:buClr>
        <a:buFont typeface="Wingdings 2" pitchFamily="18" charset="2"/>
        <a:buNone/>
        <a:defRPr sz="1400" b="1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1pPr>
      <a:lvl2pPr marL="271463" indent="-271463" algn="just" defTabSz="914400" rtl="0" eaLnBrk="1" latinLnBrk="0" hangingPunct="1">
        <a:lnSpc>
          <a:spcPct val="110000"/>
        </a:lnSpc>
        <a:spcBef>
          <a:spcPts val="600"/>
        </a:spcBef>
        <a:buClr>
          <a:schemeClr val="accent3"/>
        </a:buClr>
        <a:buSzPct val="110000"/>
        <a:buFontTx/>
        <a:buBlip>
          <a:blip r:embed="rId16"/>
        </a:buBlip>
        <a:defRPr lang="fr-FR" sz="1400" b="0" i="0" kern="1200" dirty="0" smtClean="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2pPr>
      <a:lvl3pPr marL="541338" indent="-269875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SzPct val="100000"/>
        <a:buFontTx/>
        <a:buBlip>
          <a:blip r:embed="rId17"/>
        </a:buBlip>
        <a:defRPr sz="14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3pPr>
      <a:lvl4pPr marL="719138" indent="-177800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SzPct val="100000"/>
        <a:buFontTx/>
        <a:buBlip>
          <a:blip r:embed="rId18"/>
        </a:buBlip>
        <a:defRPr sz="12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4pPr>
      <a:lvl5pPr marL="896938" indent="-177800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3"/>
        </a:buClr>
        <a:buSzPct val="70000"/>
        <a:buFontTx/>
        <a:buBlip>
          <a:blip r:embed="rId18"/>
        </a:buBlip>
        <a:defRPr sz="12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4626" y="348113"/>
            <a:ext cx="7629068" cy="733931"/>
          </a:xfrm>
          <a:prstGeom prst="rect">
            <a:avLst/>
          </a:prstGeom>
          <a:noFill/>
          <a:ln>
            <a:noFill/>
          </a:ln>
        </p:spPr>
        <p:txBody>
          <a:bodyPr vert="horz" lIns="0" tIns="45720" rIns="274320" bIns="45720" rtlCol="0" anchor="t">
            <a:no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4626" y="1164167"/>
            <a:ext cx="7184490" cy="4194164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80094" y="348113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D9D9D9"/>
                </a:solidFill>
                <a:latin typeface="Open Sans"/>
                <a:cs typeface="Open Sans"/>
              </a:defRPr>
            </a:lvl1pPr>
          </a:lstStyle>
          <a:p>
            <a:fld id="{F7914D8E-25F2-462F-8CAB-2970A48042B2}" type="datetime1">
              <a:rPr lang="fr-FR" smtClean="0"/>
              <a:t>24/06/2021</a:t>
            </a:fld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9860" y="5422065"/>
            <a:ext cx="250036" cy="176802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/>
          <a:lstStyle>
            <a:lvl1pPr algn="ctr">
              <a:defRPr lang="fr-FR" sz="900" kern="1200" cap="small" smtClean="0">
                <a:solidFill>
                  <a:srgbClr val="676867"/>
                </a:solidFill>
                <a:latin typeface="Optima"/>
                <a:ea typeface="+mn-ea"/>
                <a:cs typeface="Optima"/>
              </a:defRPr>
            </a:lvl1pPr>
          </a:lstStyle>
          <a:p>
            <a:fld id="{2737FE23-76C1-5144-87C5-A6B73D758774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0" y="348115"/>
            <a:ext cx="723084" cy="67212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8991600" y="5408474"/>
            <a:ext cx="152400" cy="203986"/>
          </a:xfrm>
          <a:prstGeom prst="rect">
            <a:avLst/>
          </a:prstGeom>
          <a:solidFill>
            <a:srgbClr val="89CDFF"/>
          </a:solidFill>
          <a:ln>
            <a:noFill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6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9" r:id="rId7"/>
    <p:sldLayoutId id="2147483832" r:id="rId8"/>
    <p:sldLayoutId id="2147483835" r:id="rId9"/>
    <p:sldLayoutId id="2147483836" r:id="rId10"/>
    <p:sldLayoutId id="2147483837" r:id="rId11"/>
    <p:sldLayoutId id="2147483838" r:id="rId12"/>
    <p:sldLayoutId id="2147483839" r:id="rId13"/>
    <p:sldLayoutId id="2147483840" r:id="rId14"/>
    <p:sldLayoutId id="2147483841" r:id="rId15"/>
  </p:sldLayoutIdLst>
  <p:hf hdr="0" dt="0"/>
  <p:txStyles>
    <p:titleStyle>
      <a:lvl1pPr marL="0" indent="0" algn="l" defTabSz="914400" rtl="0" eaLnBrk="1" latinLnBrk="0" hangingPunct="1">
        <a:spcBef>
          <a:spcPct val="0"/>
        </a:spcBef>
        <a:buNone/>
        <a:defRPr sz="2800" b="0" i="0" kern="1200" cap="none" spc="0">
          <a:solidFill>
            <a:schemeClr val="tx1">
              <a:lumMod val="50000"/>
            </a:schemeClr>
          </a:solidFill>
          <a:latin typeface="Open Sans"/>
          <a:ea typeface="+mj-ea"/>
          <a:cs typeface="Open Sans"/>
        </a:defRPr>
      </a:lvl1pPr>
    </p:titleStyle>
    <p:bodyStyle>
      <a:lvl1pPr marL="0" indent="0" algn="just" defTabSz="914400" rtl="0" eaLnBrk="1" latinLnBrk="0" hangingPunct="1">
        <a:lnSpc>
          <a:spcPct val="100000"/>
        </a:lnSpc>
        <a:spcBef>
          <a:spcPts val="1400"/>
        </a:spcBef>
        <a:spcAft>
          <a:spcPts val="300"/>
        </a:spcAft>
        <a:buClr>
          <a:schemeClr val="accent1"/>
        </a:buClr>
        <a:buFont typeface="Wingdings 2" pitchFamily="18" charset="2"/>
        <a:buNone/>
        <a:defRPr sz="1400" b="1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1pPr>
      <a:lvl2pPr marL="271463" indent="-271463" algn="just" defTabSz="914400" rtl="0" eaLnBrk="1" latinLnBrk="0" hangingPunct="1">
        <a:lnSpc>
          <a:spcPct val="110000"/>
        </a:lnSpc>
        <a:spcBef>
          <a:spcPts val="600"/>
        </a:spcBef>
        <a:buClr>
          <a:schemeClr val="accent4"/>
        </a:buClr>
        <a:buSzPct val="110000"/>
        <a:buFontTx/>
        <a:buBlip>
          <a:blip r:embed="rId17"/>
        </a:buBlip>
        <a:defRPr lang="fr-FR" sz="1400" b="0" i="0" kern="1200" dirty="0" smtClean="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2pPr>
      <a:lvl3pPr marL="541338" indent="-269875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4"/>
        </a:buClr>
        <a:buSzPct val="100000"/>
        <a:buFontTx/>
        <a:buBlip>
          <a:blip r:embed="rId18"/>
        </a:buBlip>
        <a:defRPr sz="14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3pPr>
      <a:lvl4pPr marL="719138" indent="-177800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4"/>
        </a:buClr>
        <a:buSzPct val="100000"/>
        <a:buFontTx/>
        <a:buBlip>
          <a:blip r:embed="rId19"/>
        </a:buBlip>
        <a:defRPr sz="12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4pPr>
      <a:lvl5pPr marL="896938" indent="-177800" algn="just" defTabSz="914400" rtl="0" eaLnBrk="1" latinLnBrk="0" hangingPunct="1">
        <a:lnSpc>
          <a:spcPct val="100000"/>
        </a:lnSpc>
        <a:spcBef>
          <a:spcPts val="600"/>
        </a:spcBef>
        <a:buClr>
          <a:schemeClr val="accent4"/>
        </a:buClr>
        <a:buSzPct val="70000"/>
        <a:buFontTx/>
        <a:buBlip>
          <a:blip r:embed="rId19"/>
        </a:buBlip>
        <a:defRPr sz="1200" b="0" i="0" kern="1200">
          <a:solidFill>
            <a:schemeClr val="tx1">
              <a:lumMod val="75000"/>
            </a:schemeClr>
          </a:solidFill>
          <a:latin typeface="Open Sans"/>
          <a:ea typeface="+mn-ea"/>
          <a:cs typeface="Open San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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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3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35.emf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nchhay@cb-alternative.fr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7.xml"/><Relationship Id="rId5" Type="http://schemas.openxmlformats.org/officeDocument/2006/relationships/image" Target="../media/image27.png"/><Relationship Id="rId4" Type="http://schemas.openxmlformats.org/officeDocument/2006/relationships/hyperlink" Target="mailto:jpdominguez@cb-alternative.fr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B3D74F5-2E5B-4A29-B69E-32036E283D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545" y="4157615"/>
            <a:ext cx="2313786" cy="89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21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/>
          </p:cNvSpPr>
          <p:nvPr/>
        </p:nvSpPr>
        <p:spPr>
          <a:xfrm>
            <a:off x="1397000" y="2857500"/>
            <a:ext cx="6350000" cy="85366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anchor="ctr">
            <a:normAutofit fontScale="97500"/>
          </a:bodyPr>
          <a:lstStyle/>
          <a:p>
            <a:pPr>
              <a:defRPr/>
            </a:pPr>
            <a:r>
              <a:rPr lang="fr-FR" sz="2333" dirty="0">
                <a:solidFill>
                  <a:schemeClr val="bg1"/>
                </a:solidFill>
                <a:cs typeface="Arial" charset="0"/>
              </a:rPr>
              <a:t>L’EMPLOI-TYPE : LA PIERRE ANGULAIRE</a:t>
            </a:r>
            <a:endParaRPr lang="fr-FR" sz="2333" kern="0" spc="104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140724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8C80F934-17A6-4E54-93C2-FAC45C0C7B3F}"/>
              </a:ext>
            </a:extLst>
          </p:cNvPr>
          <p:cNvSpPr/>
          <p:nvPr/>
        </p:nvSpPr>
        <p:spPr>
          <a:xfrm>
            <a:off x="4590865" y="3497787"/>
            <a:ext cx="3360373" cy="3006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C26F7F1-93B1-4402-AEE4-2931DF016DF9}"/>
              </a:ext>
            </a:extLst>
          </p:cNvPr>
          <p:cNvSpPr/>
          <p:nvPr/>
        </p:nvSpPr>
        <p:spPr>
          <a:xfrm>
            <a:off x="4590864" y="2709275"/>
            <a:ext cx="3360373" cy="3006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961096F-F1C3-4231-B6C6-E51D27B3A579}"/>
              </a:ext>
            </a:extLst>
          </p:cNvPr>
          <p:cNvSpPr/>
          <p:nvPr/>
        </p:nvSpPr>
        <p:spPr>
          <a:xfrm>
            <a:off x="4590865" y="1110854"/>
            <a:ext cx="3360373" cy="3006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7501364-D794-40BE-BDAA-D72EA7DDB9E6}"/>
              </a:ext>
            </a:extLst>
          </p:cNvPr>
          <p:cNvSpPr/>
          <p:nvPr/>
        </p:nvSpPr>
        <p:spPr>
          <a:xfrm>
            <a:off x="588092" y="4446772"/>
            <a:ext cx="3360373" cy="3006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F84DC25-3F40-471E-8F70-AB90B00E0061}"/>
              </a:ext>
            </a:extLst>
          </p:cNvPr>
          <p:cNvSpPr/>
          <p:nvPr/>
        </p:nvSpPr>
        <p:spPr>
          <a:xfrm>
            <a:off x="583406" y="1127264"/>
            <a:ext cx="3360373" cy="3006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39941" name="Espace réservé du contenu 3"/>
          <p:cNvSpPr>
            <a:spLocks noGrp="1"/>
          </p:cNvSpPr>
          <p:nvPr>
            <p:ph sz="quarter" idx="4294967295"/>
          </p:nvPr>
        </p:nvSpPr>
        <p:spPr>
          <a:xfrm>
            <a:off x="583406" y="1149566"/>
            <a:ext cx="3928588" cy="1500188"/>
          </a:xfrm>
        </p:spPr>
        <p:txBody>
          <a:bodyPr>
            <a:noAutofit/>
          </a:bodyPr>
          <a:lstStyle/>
          <a:p>
            <a:pPr marL="0" lvl="1" indent="0" eaLnBrk="1" hangingPunct="1">
              <a:buNone/>
            </a:pPr>
            <a:r>
              <a:rPr lang="fr-FR" sz="1200" b="1" u="sng" dirty="0">
                <a:latin typeface="Calibri" panose="020F0502020204030204" pitchFamily="34" charset="0"/>
                <a:cs typeface="Calibri" panose="020F0502020204030204" pitchFamily="34" charset="0"/>
              </a:rPr>
              <a:t>PRODUCTION</a:t>
            </a:r>
          </a:p>
          <a:p>
            <a:pPr marL="0" lvl="1" indent="0" eaLnBrk="1" hangingPunct="1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OPÉRATEUR DE PRODUCTION</a:t>
            </a:r>
          </a:p>
          <a:p>
            <a:pPr marL="0" lvl="1" indent="0" eaLnBrk="1" hangingPunct="1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MONITEUR</a:t>
            </a:r>
          </a:p>
          <a:p>
            <a:pPr marL="0" lvl="1" indent="0" eaLnBrk="1" hangingPunct="1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TECHNICIEN DE PRODUCTION</a:t>
            </a:r>
          </a:p>
          <a:p>
            <a:pPr marL="0" lvl="1" indent="0" eaLnBrk="1" hangingPunct="1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CONDUCTEUR DE MACHINE NIVEAUX 1 ET 2</a:t>
            </a:r>
          </a:p>
          <a:p>
            <a:pPr marL="0" lvl="1" indent="0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CONDUCTEUR DE MACHINE NIVEAU 3 / REGLEUR</a:t>
            </a:r>
          </a:p>
          <a:p>
            <a:pPr marL="0" lvl="1" indent="0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REFERENT EQUIPEMENT</a:t>
            </a:r>
          </a:p>
          <a:p>
            <a:pPr marL="0" lvl="1" indent="0" eaLnBrk="1" hangingPunct="1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AGENT DE FABRICATION STRUCTURES MÉTALLIQUES</a:t>
            </a:r>
          </a:p>
          <a:p>
            <a:pPr marL="0" lvl="1" indent="0" eaLnBrk="1" hangingPunct="1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USINEUR</a:t>
            </a:r>
          </a:p>
          <a:p>
            <a:pPr marL="0" lvl="1" indent="0" eaLnBrk="1" hangingPunct="1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TECHNICIEN ORDONNANCEMENT / PLANIFICATION</a:t>
            </a:r>
          </a:p>
          <a:p>
            <a:pPr marL="0" lvl="1" indent="0" eaLnBrk="1" hangingPunct="1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TECHNICIEN MÉTHODES </a:t>
            </a:r>
          </a:p>
          <a:p>
            <a:pPr marL="0" lvl="1" indent="0">
              <a:buNone/>
            </a:pP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None/>
            </a:pPr>
            <a:r>
              <a:rPr lang="fr-FR" sz="1200" b="1" u="sng" dirty="0">
                <a:latin typeface="Calibri" panose="020F0502020204030204" pitchFamily="34" charset="0"/>
                <a:cs typeface="Calibri" panose="020F0502020204030204" pitchFamily="34" charset="0"/>
              </a:rPr>
              <a:t>PROCESS</a:t>
            </a:r>
          </a:p>
          <a:p>
            <a:pPr marL="0" lvl="1" indent="0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PILOTE PROCESS	</a:t>
            </a:r>
          </a:p>
          <a:p>
            <a:pPr marL="0" lvl="1" indent="0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PILOTE PROCESS COMPLEXE</a:t>
            </a:r>
          </a:p>
          <a:p>
            <a:pPr marL="0" lvl="1" indent="0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TECHNICIEN PROCÉDÉS</a:t>
            </a:r>
          </a:p>
          <a:p>
            <a:pPr marL="0" lvl="1" indent="0" eaLnBrk="1" hangingPunct="1">
              <a:buNone/>
            </a:pPr>
            <a:endParaRPr lang="fr-FR" sz="1000" dirty="0"/>
          </a:p>
          <a:p>
            <a:pPr lvl="1" eaLnBrk="1" hangingPunct="1">
              <a:buFontTx/>
              <a:buNone/>
            </a:pPr>
            <a:br>
              <a:rPr lang="fr-FR" sz="1000" dirty="0"/>
            </a:br>
            <a:endParaRPr lang="fr-FR" sz="1000" dirty="0"/>
          </a:p>
          <a:p>
            <a:pPr lvl="1" eaLnBrk="1" hangingPunct="1"/>
            <a:endParaRPr lang="fr-FR" sz="1000" dirty="0"/>
          </a:p>
        </p:txBody>
      </p:sp>
      <p:sp>
        <p:nvSpPr>
          <p:cNvPr id="39944" name="Espace réservé du contenu 7"/>
          <p:cNvSpPr>
            <a:spLocks noGrp="1"/>
          </p:cNvSpPr>
          <p:nvPr>
            <p:ph sz="quarter" idx="4294967295"/>
          </p:nvPr>
        </p:nvSpPr>
        <p:spPr>
          <a:xfrm>
            <a:off x="4590865" y="1120203"/>
            <a:ext cx="4328052" cy="4535010"/>
          </a:xfrm>
        </p:spPr>
        <p:txBody>
          <a:bodyPr>
            <a:normAutofit fontScale="25000" lnSpcReduction="20000"/>
          </a:bodyPr>
          <a:lstStyle/>
          <a:p>
            <a:pPr marL="0" lvl="1" indent="0" eaLnBrk="1" hangingPunct="1">
              <a:lnSpc>
                <a:spcPct val="130000"/>
              </a:lnSpc>
              <a:buNone/>
            </a:pPr>
            <a:r>
              <a:rPr lang="fr-FR" sz="4800" b="1" u="sng" dirty="0">
                <a:latin typeface="Calibri" panose="020F0502020204030204" pitchFamily="34" charset="0"/>
                <a:cs typeface="Calibri" panose="020F0502020204030204" pitchFamily="34" charset="0"/>
              </a:rPr>
              <a:t>MAINTENANCE</a:t>
            </a:r>
          </a:p>
          <a:p>
            <a:pPr marL="0" lvl="1" indent="0" eaLnBrk="1" hangingPunct="1">
              <a:lnSpc>
                <a:spcPct val="130000"/>
              </a:lnSpc>
              <a:buNone/>
            </a:pPr>
            <a:r>
              <a:rPr lang="fr-FR" sz="4800" dirty="0">
                <a:latin typeface="Calibri" panose="020F0502020204030204" pitchFamily="34" charset="0"/>
                <a:cs typeface="Calibri" panose="020F0502020204030204" pitchFamily="34" charset="0"/>
              </a:rPr>
              <a:t>AGENT DE MAINTENANCE</a:t>
            </a:r>
          </a:p>
          <a:p>
            <a:pPr marL="0" lvl="1" indent="0" eaLnBrk="1" hangingPunct="1">
              <a:lnSpc>
                <a:spcPct val="130000"/>
              </a:lnSpc>
              <a:buNone/>
            </a:pPr>
            <a:r>
              <a:rPr lang="fr-FR" sz="4800" dirty="0">
                <a:latin typeface="Calibri" panose="020F0502020204030204" pitchFamily="34" charset="0"/>
                <a:cs typeface="Calibri" panose="020F0502020204030204" pitchFamily="34" charset="0"/>
              </a:rPr>
              <a:t>TECHNICIEN DE MAINTENANCE NIVEAUX 1 ET 2</a:t>
            </a:r>
          </a:p>
          <a:p>
            <a:pPr marL="0" lvl="1" indent="0" eaLnBrk="1" hangingPunct="1">
              <a:lnSpc>
                <a:spcPct val="130000"/>
              </a:lnSpc>
              <a:buNone/>
            </a:pPr>
            <a:r>
              <a:rPr lang="fr-FR" sz="4800" dirty="0">
                <a:latin typeface="Calibri" panose="020F0502020204030204" pitchFamily="34" charset="0"/>
                <a:cs typeface="Calibri" panose="020F0502020204030204" pitchFamily="34" charset="0"/>
              </a:rPr>
              <a:t>TECHNICIEN MÉTHODES MAINTENANCE</a:t>
            </a:r>
          </a:p>
          <a:p>
            <a:pPr marL="0" lvl="1" indent="0" eaLnBrk="1" hangingPunct="1">
              <a:lnSpc>
                <a:spcPct val="130000"/>
              </a:lnSpc>
              <a:buNone/>
            </a:pPr>
            <a:r>
              <a:rPr lang="fr-FR" sz="4800" dirty="0">
                <a:latin typeface="Calibri" panose="020F0502020204030204" pitchFamily="34" charset="0"/>
                <a:cs typeface="Calibri" panose="020F0502020204030204" pitchFamily="34" charset="0"/>
              </a:rPr>
              <a:t>TECHNICIEN ÉTUDES TRAVAUX NEUFS </a:t>
            </a:r>
          </a:p>
          <a:p>
            <a:pPr marL="0" lvl="1" indent="0">
              <a:lnSpc>
                <a:spcPct val="130000"/>
              </a:lnSpc>
              <a:buNone/>
            </a:pPr>
            <a:endParaRPr lang="fr-FR" sz="3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lnSpc>
                <a:spcPct val="130000"/>
              </a:lnSpc>
              <a:buNone/>
            </a:pPr>
            <a:r>
              <a:rPr lang="fr-FR" sz="4800" b="1" u="sng" dirty="0">
                <a:latin typeface="Calibri" panose="020F0502020204030204" pitchFamily="34" charset="0"/>
                <a:cs typeface="Calibri" panose="020F0502020204030204" pitchFamily="34" charset="0"/>
              </a:rPr>
              <a:t>CONTRÔLE</a:t>
            </a:r>
          </a:p>
          <a:p>
            <a:pPr marL="0" lvl="1" indent="0">
              <a:lnSpc>
                <a:spcPct val="130000"/>
              </a:lnSpc>
              <a:buNone/>
            </a:pPr>
            <a:r>
              <a:rPr lang="fr-FR" sz="4800" dirty="0">
                <a:latin typeface="Calibri" panose="020F0502020204030204" pitchFamily="34" charset="0"/>
                <a:cs typeface="Calibri" panose="020F0502020204030204" pitchFamily="34" charset="0"/>
              </a:rPr>
              <a:t>CONTRÔLEUR NON DESTRUCTIF </a:t>
            </a:r>
          </a:p>
          <a:p>
            <a:pPr marL="0" lvl="1" indent="0">
              <a:lnSpc>
                <a:spcPct val="130000"/>
              </a:lnSpc>
              <a:buNone/>
            </a:pPr>
            <a:endParaRPr lang="fr-FR" sz="37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lnSpc>
                <a:spcPct val="130000"/>
              </a:lnSpc>
              <a:buNone/>
            </a:pPr>
            <a:r>
              <a:rPr lang="fr-FR" sz="4800" b="1" u="sng" dirty="0">
                <a:latin typeface="Calibri" panose="020F0502020204030204" pitchFamily="34" charset="0"/>
                <a:cs typeface="Calibri" panose="020F0502020204030204" pitchFamily="34" charset="0"/>
              </a:rPr>
              <a:t>QUALITE</a:t>
            </a:r>
          </a:p>
          <a:p>
            <a:pPr marL="0" lvl="1" indent="0">
              <a:lnSpc>
                <a:spcPct val="130000"/>
              </a:lnSpc>
              <a:buNone/>
            </a:pPr>
            <a:r>
              <a:rPr lang="fr-FR" sz="4800" dirty="0">
                <a:latin typeface="Calibri" panose="020F0502020204030204" pitchFamily="34" charset="0"/>
                <a:cs typeface="Calibri" panose="020F0502020204030204" pitchFamily="34" charset="0"/>
              </a:rPr>
              <a:t>TECHNICIEN AFFAIRES REGLEMENTAIRES</a:t>
            </a:r>
          </a:p>
          <a:p>
            <a:pPr marL="0" lvl="1" indent="0">
              <a:lnSpc>
                <a:spcPct val="130000"/>
              </a:lnSpc>
              <a:buNone/>
            </a:pPr>
            <a:r>
              <a:rPr lang="fr-FR" sz="4800" dirty="0">
                <a:latin typeface="Calibri" panose="020F0502020204030204" pitchFamily="34" charset="0"/>
                <a:cs typeface="Calibri" panose="020F0502020204030204" pitchFamily="34" charset="0"/>
              </a:rPr>
              <a:t>AGENT CONTRÔLE QUALITE</a:t>
            </a:r>
          </a:p>
          <a:p>
            <a:pPr marL="0" lvl="1" indent="0">
              <a:lnSpc>
                <a:spcPct val="130000"/>
              </a:lnSpc>
              <a:buNone/>
            </a:pPr>
            <a:r>
              <a:rPr lang="fr-FR" sz="4800" dirty="0">
                <a:latin typeface="Calibri" panose="020F0502020204030204" pitchFamily="34" charset="0"/>
                <a:cs typeface="Calibri" panose="020F0502020204030204" pitchFamily="34" charset="0"/>
              </a:rPr>
              <a:t>TECHNICIEN QUALITE</a:t>
            </a:r>
          </a:p>
          <a:p>
            <a:pPr marL="0" lvl="1" indent="0">
              <a:lnSpc>
                <a:spcPct val="130000"/>
              </a:lnSpc>
              <a:buNone/>
            </a:pPr>
            <a:r>
              <a:rPr lang="fr-FR" sz="4800" dirty="0">
                <a:latin typeface="Calibri" panose="020F0502020204030204" pitchFamily="34" charset="0"/>
                <a:cs typeface="Calibri" panose="020F0502020204030204" pitchFamily="34" charset="0"/>
              </a:rPr>
              <a:t>TECHNICIEN ASSURANCE QUALITE</a:t>
            </a:r>
          </a:p>
          <a:p>
            <a:pPr marL="0" lvl="1" indent="0">
              <a:lnSpc>
                <a:spcPct val="130000"/>
              </a:lnSpc>
              <a:buNone/>
            </a:pPr>
            <a:r>
              <a:rPr lang="fr-FR" sz="4800" dirty="0">
                <a:latin typeface="Calibri" panose="020F0502020204030204" pitchFamily="34" charset="0"/>
                <a:cs typeface="Calibri" panose="020F0502020204030204" pitchFamily="34" charset="0"/>
              </a:rPr>
              <a:t>AGENT DE LABORATOIRE MANIPULATIONS SIMPLES</a:t>
            </a:r>
          </a:p>
          <a:p>
            <a:pPr marL="0" lvl="1" indent="0">
              <a:lnSpc>
                <a:spcPct val="130000"/>
              </a:lnSpc>
              <a:buNone/>
            </a:pPr>
            <a:r>
              <a:rPr lang="fr-FR" sz="4800" dirty="0">
                <a:latin typeface="Calibri" panose="020F0502020204030204" pitchFamily="34" charset="0"/>
                <a:cs typeface="Calibri" panose="020F0502020204030204" pitchFamily="34" charset="0"/>
              </a:rPr>
              <a:t>AGENT DE LABORATOIRE MANIPULATIONS COMPLEXES</a:t>
            </a:r>
          </a:p>
          <a:p>
            <a:pPr marL="0" lvl="1" indent="0">
              <a:lnSpc>
                <a:spcPct val="130000"/>
              </a:lnSpc>
              <a:buNone/>
            </a:pPr>
            <a:r>
              <a:rPr lang="fr-FR" sz="4800" dirty="0">
                <a:latin typeface="Calibri" panose="020F0502020204030204" pitchFamily="34" charset="0"/>
                <a:cs typeface="Calibri" panose="020F0502020204030204" pitchFamily="34" charset="0"/>
              </a:rPr>
              <a:t>TECHNICIEN METROLOGIE </a:t>
            </a:r>
          </a:p>
          <a:p>
            <a:pPr marL="0" lvl="1" indent="0">
              <a:lnSpc>
                <a:spcPct val="130000"/>
              </a:lnSpc>
              <a:buNone/>
            </a:pPr>
            <a:endParaRPr lang="fr-FR" sz="2500" dirty="0"/>
          </a:p>
          <a:p>
            <a:pPr marL="0" lvl="1" indent="0" eaLnBrk="1" hangingPunct="1">
              <a:buNone/>
            </a:pPr>
            <a:endParaRPr lang="fr-FR" sz="1000" dirty="0"/>
          </a:p>
          <a:p>
            <a:endParaRPr lang="fr-FR" sz="1000" dirty="0"/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34558BF9-96E5-481C-9761-A824EBB07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932" y="240125"/>
            <a:ext cx="7865984" cy="582083"/>
          </a:xfrm>
        </p:spPr>
        <p:txBody>
          <a:bodyPr/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emplois-type de C&amp;B Alternative</a:t>
            </a:r>
            <a:b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dirty="0"/>
          </a:p>
        </p:txBody>
      </p:sp>
      <p:sp>
        <p:nvSpPr>
          <p:cNvPr id="27" name="Espace réservé du numéro de diapositive 4">
            <a:extLst>
              <a:ext uri="{FF2B5EF4-FFF2-40B4-BE49-F238E27FC236}">
                <a16:creationId xmlns:a16="http://schemas.microsoft.com/office/drawing/2014/main" id="{D1FF2D9E-5C40-4855-B034-A3AE7F0D30CB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11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18628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8A5B5A3-4360-4DB9-9ECF-1D93D2DF7C59}"/>
              </a:ext>
            </a:extLst>
          </p:cNvPr>
          <p:cNvSpPr/>
          <p:nvPr/>
        </p:nvSpPr>
        <p:spPr>
          <a:xfrm>
            <a:off x="592778" y="2233922"/>
            <a:ext cx="3360373" cy="3006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C80F934-17A6-4E54-93C2-FAC45C0C7B3F}"/>
              </a:ext>
            </a:extLst>
          </p:cNvPr>
          <p:cNvSpPr/>
          <p:nvPr/>
        </p:nvSpPr>
        <p:spPr>
          <a:xfrm>
            <a:off x="4590865" y="4275452"/>
            <a:ext cx="3360373" cy="30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C26F7F1-93B1-4402-AEE4-2931DF016DF9}"/>
              </a:ext>
            </a:extLst>
          </p:cNvPr>
          <p:cNvSpPr/>
          <p:nvPr/>
        </p:nvSpPr>
        <p:spPr>
          <a:xfrm>
            <a:off x="4590864" y="2703441"/>
            <a:ext cx="3360373" cy="3006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961096F-F1C3-4231-B6C6-E51D27B3A579}"/>
              </a:ext>
            </a:extLst>
          </p:cNvPr>
          <p:cNvSpPr/>
          <p:nvPr/>
        </p:nvSpPr>
        <p:spPr>
          <a:xfrm>
            <a:off x="4590865" y="1110854"/>
            <a:ext cx="3360373" cy="3006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7501364-D794-40BE-BDAA-D72EA7DDB9E6}"/>
              </a:ext>
            </a:extLst>
          </p:cNvPr>
          <p:cNvSpPr/>
          <p:nvPr/>
        </p:nvSpPr>
        <p:spPr>
          <a:xfrm>
            <a:off x="588092" y="4142442"/>
            <a:ext cx="3360373" cy="3006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F84DC25-3F40-471E-8F70-AB90B00E0061}"/>
              </a:ext>
            </a:extLst>
          </p:cNvPr>
          <p:cNvSpPr/>
          <p:nvPr/>
        </p:nvSpPr>
        <p:spPr>
          <a:xfrm>
            <a:off x="583406" y="1127264"/>
            <a:ext cx="3360373" cy="30060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39941" name="Espace réservé du contenu 3"/>
          <p:cNvSpPr>
            <a:spLocks noGrp="1"/>
          </p:cNvSpPr>
          <p:nvPr>
            <p:ph sz="quarter" idx="4294967295"/>
          </p:nvPr>
        </p:nvSpPr>
        <p:spPr>
          <a:xfrm>
            <a:off x="583406" y="1127264"/>
            <a:ext cx="3928588" cy="1500188"/>
          </a:xfrm>
        </p:spPr>
        <p:txBody>
          <a:bodyPr>
            <a:noAutofit/>
          </a:bodyPr>
          <a:lstStyle/>
          <a:p>
            <a:pPr marL="0" lvl="1" indent="0">
              <a:buNone/>
            </a:pPr>
            <a:r>
              <a:rPr lang="fr-FR" sz="1200" b="1" u="sng" dirty="0">
                <a:latin typeface="Calibri" panose="020F0502020204030204" pitchFamily="34" charset="0"/>
                <a:cs typeface="Calibri" panose="020F0502020204030204" pitchFamily="34" charset="0"/>
              </a:rPr>
              <a:t>BUREAU D’ÉTUDES / R&amp;D</a:t>
            </a:r>
          </a:p>
          <a:p>
            <a:pPr marL="0" lvl="1" indent="0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TECHNICIEN BUREAU D'ÉTUDES</a:t>
            </a:r>
          </a:p>
          <a:p>
            <a:pPr marL="0" lvl="1" indent="0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TECHNICIEN R&amp;D</a:t>
            </a:r>
          </a:p>
          <a:p>
            <a:pPr marL="0" lvl="1" indent="0" eaLnBrk="1" hangingPunct="1">
              <a:buNone/>
            </a:pP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None/>
            </a:pPr>
            <a:r>
              <a:rPr lang="fr-FR" sz="1200" b="1" u="sng" dirty="0">
                <a:latin typeface="Calibri" panose="020F0502020204030204" pitchFamily="34" charset="0"/>
                <a:cs typeface="Calibri" panose="020F0502020204030204" pitchFamily="34" charset="0"/>
              </a:rPr>
              <a:t>LOGISTIQUE</a:t>
            </a:r>
          </a:p>
          <a:p>
            <a:pPr marL="0" lvl="1" indent="0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MAGASINIER PRÉPARATEUR	</a:t>
            </a:r>
          </a:p>
          <a:p>
            <a:pPr marL="0" lvl="1" indent="0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CHAUFFEUR ROUTIER</a:t>
            </a:r>
          </a:p>
          <a:p>
            <a:pPr marL="0" lvl="1" indent="0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TECHNICIEN D’APPROVISIONNEMENT</a:t>
            </a:r>
          </a:p>
          <a:p>
            <a:pPr marL="0" lvl="1" indent="0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CORRESPONDANT D’APPROVISIONNEMENT</a:t>
            </a:r>
          </a:p>
          <a:p>
            <a:pPr marL="0" lvl="1" indent="0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GESTIONNAIRE DE FLUX</a:t>
            </a:r>
          </a:p>
          <a:p>
            <a:pPr marL="0" lvl="1" indent="0">
              <a:buNone/>
            </a:pP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None/>
            </a:pPr>
            <a:r>
              <a:rPr lang="fr-FR" sz="1200" b="1" u="sng" dirty="0">
                <a:latin typeface="Calibri" panose="020F0502020204030204" pitchFamily="34" charset="0"/>
                <a:cs typeface="Calibri" panose="020F0502020204030204" pitchFamily="34" charset="0"/>
              </a:rPr>
              <a:t>HYGIENE / SECURITE / ENVIRONNEMENT</a:t>
            </a:r>
          </a:p>
          <a:p>
            <a:pPr marL="0" lvl="1" indent="0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TECHNICIEN HSE</a:t>
            </a:r>
          </a:p>
          <a:p>
            <a:pPr marL="0" lvl="1" indent="0"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ANIMATEUR SÉCURITÉ</a:t>
            </a:r>
          </a:p>
          <a:p>
            <a:pPr marL="0" lvl="1" indent="0">
              <a:buNone/>
            </a:pP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None/>
            </a:pP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None/>
            </a:pP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buNone/>
            </a:pP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944" name="Espace réservé du contenu 7"/>
          <p:cNvSpPr>
            <a:spLocks noGrp="1"/>
          </p:cNvSpPr>
          <p:nvPr>
            <p:ph sz="quarter" idx="4294967295"/>
          </p:nvPr>
        </p:nvSpPr>
        <p:spPr>
          <a:xfrm>
            <a:off x="4604931" y="1106162"/>
            <a:ext cx="4328052" cy="4535010"/>
          </a:xfrm>
        </p:spPr>
        <p:txBody>
          <a:bodyPr>
            <a:normAutofit/>
          </a:bodyPr>
          <a:lstStyle/>
          <a:p>
            <a:pPr marL="0" lvl="1" indent="0" eaLnBrk="1" hangingPunct="1">
              <a:lnSpc>
                <a:spcPct val="130000"/>
              </a:lnSpc>
              <a:buNone/>
            </a:pPr>
            <a:r>
              <a:rPr lang="fr-FR" sz="1200" b="1" u="sng" dirty="0">
                <a:latin typeface="Calibri" panose="020F0502020204030204" pitchFamily="34" charset="0"/>
                <a:cs typeface="Calibri" panose="020F0502020204030204" pitchFamily="34" charset="0"/>
              </a:rPr>
              <a:t>ENCADREMENT DE PROXIMITE</a:t>
            </a:r>
          </a:p>
          <a:p>
            <a:pPr marL="0" lvl="1" indent="0">
              <a:lnSpc>
                <a:spcPct val="130000"/>
              </a:lnSpc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RESPONSABLE D’ÉQUIPE</a:t>
            </a:r>
          </a:p>
          <a:p>
            <a:pPr marL="0" lvl="1" indent="0">
              <a:lnSpc>
                <a:spcPct val="130000"/>
              </a:lnSpc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RESPONSABLE D’ILOT</a:t>
            </a:r>
          </a:p>
          <a:p>
            <a:pPr marL="0" lvl="1" indent="0">
              <a:lnSpc>
                <a:spcPct val="130000"/>
              </a:lnSpc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RESPONSABLE D’ATELIER</a:t>
            </a:r>
          </a:p>
          <a:p>
            <a:pPr marL="0" lvl="1" indent="0">
              <a:lnSpc>
                <a:spcPct val="130000"/>
              </a:lnSpc>
              <a:buNone/>
            </a:pPr>
            <a:endParaRPr lang="fr-FR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lnSpc>
                <a:spcPct val="130000"/>
              </a:lnSpc>
              <a:buNone/>
            </a:pPr>
            <a:r>
              <a:rPr lang="fr-FR" sz="1200" b="1" u="sng" dirty="0">
                <a:latin typeface="Calibri" panose="020F0502020204030204" pitchFamily="34" charset="0"/>
                <a:cs typeface="Calibri" panose="020F0502020204030204" pitchFamily="34" charset="0"/>
              </a:rPr>
              <a:t>ADMINISTRATION / SUPPORT</a:t>
            </a:r>
          </a:p>
          <a:p>
            <a:pPr marL="0" lvl="1" indent="0">
              <a:lnSpc>
                <a:spcPct val="130000"/>
              </a:lnSpc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TECHNICIEN INFORMATIQUE INDUSTRIELLE</a:t>
            </a:r>
          </a:p>
          <a:p>
            <a:pPr marL="0" lvl="1" indent="0">
              <a:lnSpc>
                <a:spcPct val="130000"/>
              </a:lnSpc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EMPLOYÉ ADMINISTRATIF NIV. 1 &amp; 2</a:t>
            </a:r>
          </a:p>
          <a:p>
            <a:pPr marL="0" lvl="1" indent="0">
              <a:lnSpc>
                <a:spcPct val="130000"/>
              </a:lnSpc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ASSISTANT ADMINISTRATIF NIV. 1 &amp; 2</a:t>
            </a:r>
          </a:p>
          <a:p>
            <a:pPr marL="0" lvl="1" indent="0">
              <a:lnSpc>
                <a:spcPct val="130000"/>
              </a:lnSpc>
              <a:buNone/>
            </a:pPr>
            <a:endParaRPr lang="fr-FR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lnSpc>
                <a:spcPct val="130000"/>
              </a:lnSpc>
              <a:buNone/>
            </a:pPr>
            <a:r>
              <a:rPr lang="fr-FR" sz="1200" b="1" u="sng" dirty="0">
                <a:latin typeface="Calibri" panose="020F0502020204030204" pitchFamily="34" charset="0"/>
                <a:cs typeface="Calibri" panose="020F0502020204030204" pitchFamily="34" charset="0"/>
              </a:rPr>
              <a:t>METIERS SPECIFIQUES DES ENTREPRISES FEDALIS</a:t>
            </a: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1" indent="0">
              <a:lnSpc>
                <a:spcPct val="130000"/>
              </a:lnSpc>
              <a:buNone/>
            </a:pP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La liste de nos emplois-types pourra être enrichie avec vos métiers spécificités (ex. chauffeur livreur ou livreur-commercial).</a:t>
            </a: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34558BF9-96E5-481C-9761-A824EBB07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932" y="240125"/>
            <a:ext cx="7865984" cy="582083"/>
          </a:xfrm>
        </p:spPr>
        <p:txBody>
          <a:bodyPr/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Les emplois-type de C&amp;B Alternative</a:t>
            </a:r>
            <a:b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dirty="0"/>
          </a:p>
        </p:txBody>
      </p:sp>
      <p:sp>
        <p:nvSpPr>
          <p:cNvPr id="11" name="Espace réservé du numéro de diapositive 4">
            <a:extLst>
              <a:ext uri="{FF2B5EF4-FFF2-40B4-BE49-F238E27FC236}">
                <a16:creationId xmlns:a16="http://schemas.microsoft.com/office/drawing/2014/main" id="{F2FE27EF-E7A8-4B78-8217-8B15B931C682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12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15131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/>
          </p:cNvSpPr>
          <p:nvPr/>
        </p:nvSpPr>
        <p:spPr>
          <a:xfrm>
            <a:off x="1397000" y="2857500"/>
            <a:ext cx="6350000" cy="85366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anchor="ctr">
            <a:normAutofit fontScale="97500"/>
          </a:bodyPr>
          <a:lstStyle/>
          <a:p>
            <a:pPr>
              <a:defRPr/>
            </a:pPr>
            <a:r>
              <a:rPr lang="fr-FR" sz="2333" dirty="0">
                <a:solidFill>
                  <a:schemeClr val="bg1"/>
                </a:solidFill>
                <a:cs typeface="Arial" charset="0"/>
              </a:rPr>
              <a:t>PARTIE QUANTITATIVE</a:t>
            </a:r>
          </a:p>
        </p:txBody>
      </p:sp>
    </p:spTree>
    <p:extLst>
      <p:ext uri="{BB962C8B-B14F-4D97-AF65-F5344CB8AC3E}">
        <p14:creationId xmlns:p14="http://schemas.microsoft.com/office/powerpoint/2010/main" val="970726189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2166405919"/>
              </p:ext>
            </p:extLst>
          </p:nvPr>
        </p:nvGraphicFramePr>
        <p:xfrm>
          <a:off x="971600" y="839365"/>
          <a:ext cx="6727078" cy="4583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2">
            <a:extLst>
              <a:ext uri="{FF2B5EF4-FFF2-40B4-BE49-F238E27FC236}">
                <a16:creationId xmlns:a16="http://schemas.microsoft.com/office/drawing/2014/main" id="{28191BEA-AD57-4982-B4E3-2B06E5B73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480" y="187087"/>
            <a:ext cx="8171526" cy="404224"/>
          </a:xfrm>
        </p:spPr>
        <p:txBody>
          <a:bodyPr>
            <a:noAutofit/>
          </a:bodyPr>
          <a:lstStyle/>
          <a:p>
            <a:r>
              <a:rPr lang="fr-FR" sz="3000" b="1" dirty="0">
                <a:latin typeface="Calibri" panose="020F0502020204030204" pitchFamily="34" charset="0"/>
                <a:cs typeface="Calibri" panose="020F0502020204030204" pitchFamily="34" charset="0"/>
              </a:rPr>
              <a:t>Eléments recueillis sur chacun des salariés</a:t>
            </a:r>
            <a:br>
              <a:rPr lang="fr-FR" sz="3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sz="3000" b="1" dirty="0"/>
          </a:p>
        </p:txBody>
      </p:sp>
      <p:sp>
        <p:nvSpPr>
          <p:cNvPr id="6" name="Espace réservé du numéro de diapositive 4">
            <a:extLst>
              <a:ext uri="{FF2B5EF4-FFF2-40B4-BE49-F238E27FC236}">
                <a16:creationId xmlns:a16="http://schemas.microsoft.com/office/drawing/2014/main" id="{85692EA5-4A05-4915-8E11-B5F33467E388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14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17168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pied de page 19"/>
          <p:cNvSpPr>
            <a:spLocks noGrp="1"/>
          </p:cNvSpPr>
          <p:nvPr>
            <p:ph type="ftr" sz="quarter" idx="27"/>
          </p:nvPr>
        </p:nvSpPr>
        <p:spPr>
          <a:xfrm>
            <a:off x="3024188" y="5461000"/>
            <a:ext cx="3111500" cy="254000"/>
          </a:xfrm>
        </p:spPr>
        <p:txBody>
          <a:bodyPr/>
          <a:lstStyle/>
          <a:p>
            <a:pPr>
              <a:defRPr/>
            </a:pPr>
            <a:endParaRPr sz="917"/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2982010814"/>
              </p:ext>
            </p:extLst>
          </p:nvPr>
        </p:nvGraphicFramePr>
        <p:xfrm>
          <a:off x="1151620" y="921464"/>
          <a:ext cx="6960773" cy="4080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itle 2">
            <a:extLst>
              <a:ext uri="{FF2B5EF4-FFF2-40B4-BE49-F238E27FC236}">
                <a16:creationId xmlns:a16="http://schemas.microsoft.com/office/drawing/2014/main" id="{68B8FDD3-D8D6-4D45-B557-8D289B4BE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1" y="517241"/>
            <a:ext cx="5462489" cy="404224"/>
          </a:xfrm>
        </p:spPr>
        <p:txBody>
          <a:bodyPr>
            <a:noAutofit/>
          </a:bodyPr>
          <a:lstStyle/>
          <a:p>
            <a:r>
              <a:rPr lang="fr-FR" sz="3000" b="1" dirty="0">
                <a:latin typeface="Calibri" panose="020F0502020204030204" pitchFamily="34" charset="0"/>
                <a:cs typeface="Calibri" panose="020F0502020204030204" pitchFamily="34" charset="0"/>
              </a:rPr>
              <a:t>Les Agrégats de rémunération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012C59-1525-4F3C-82E6-7981F238DC64}"/>
              </a:ext>
            </a:extLst>
          </p:cNvPr>
          <p:cNvSpPr/>
          <p:nvPr/>
        </p:nvSpPr>
        <p:spPr>
          <a:xfrm>
            <a:off x="956607" y="4774711"/>
            <a:ext cx="7765366" cy="451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34975">
              <a:spcBef>
                <a:spcPct val="70000"/>
              </a:spcBef>
              <a:defRPr/>
            </a:pPr>
            <a:r>
              <a:rPr lang="fr-FR" sz="1167" dirty="0">
                <a:cs typeface="Times New Roman" pitchFamily="18" charset="0"/>
              </a:rPr>
              <a:t>Chacun de vos salariés est positionné, </a:t>
            </a:r>
            <a:r>
              <a:rPr lang="fr-FR" sz="1167" u="sng" dirty="0">
                <a:cs typeface="Times New Roman" pitchFamily="18" charset="0"/>
              </a:rPr>
              <a:t>à tranche d’âge équivalente</a:t>
            </a:r>
            <a:r>
              <a:rPr lang="fr-FR" sz="1167" dirty="0">
                <a:cs typeface="Times New Roman" pitchFamily="18" charset="0"/>
              </a:rPr>
              <a:t>, par rapport au quartile inférieur, à la médiane et au quartile supérieur du panel. Nous calculons les écarts en pourcentage par rapport aux données du marché. </a:t>
            </a:r>
          </a:p>
        </p:txBody>
      </p:sp>
      <p:sp>
        <p:nvSpPr>
          <p:cNvPr id="10" name="Espace réservé du numéro de diapositive 4">
            <a:extLst>
              <a:ext uri="{FF2B5EF4-FFF2-40B4-BE49-F238E27FC236}">
                <a16:creationId xmlns:a16="http://schemas.microsoft.com/office/drawing/2014/main" id="{E5B8229F-DF54-42D4-B8BF-9240F374AD27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15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656564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/>
          </p:cNvSpPr>
          <p:nvPr/>
        </p:nvSpPr>
        <p:spPr>
          <a:xfrm>
            <a:off x="1397000" y="2857500"/>
            <a:ext cx="6350000" cy="85366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anchor="ctr">
            <a:normAutofit fontScale="97500"/>
          </a:bodyPr>
          <a:lstStyle/>
          <a:p>
            <a:pPr>
              <a:defRPr/>
            </a:pPr>
            <a:r>
              <a:rPr lang="fr-FR" sz="2333" dirty="0">
                <a:solidFill>
                  <a:schemeClr val="bg1"/>
                </a:solidFill>
                <a:cs typeface="Arial" charset="0"/>
              </a:rPr>
              <a:t>PRESENTATION DE LA SYNTHÈSE D’UN SITE</a:t>
            </a:r>
          </a:p>
        </p:txBody>
      </p:sp>
    </p:spTree>
    <p:extLst>
      <p:ext uri="{BB962C8B-B14F-4D97-AF65-F5344CB8AC3E}">
        <p14:creationId xmlns:p14="http://schemas.microsoft.com/office/powerpoint/2010/main" val="3213504892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Graphique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4425334"/>
              </p:ext>
            </p:extLst>
          </p:nvPr>
        </p:nvGraphicFramePr>
        <p:xfrm>
          <a:off x="168790" y="2421437"/>
          <a:ext cx="4278313" cy="3105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288388" y="1116159"/>
            <a:ext cx="8619705" cy="700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634975">
              <a:spcBef>
                <a:spcPct val="50000"/>
              </a:spcBef>
              <a:defRPr/>
            </a:pPr>
            <a:r>
              <a:rPr lang="fr-FR" sz="1100" b="1" dirty="0">
                <a:latin typeface="Calibri" panose="020F0502020204030204" pitchFamily="34" charset="0"/>
                <a:cs typeface="Calibri" panose="020F0502020204030204" pitchFamily="34" charset="0"/>
              </a:rPr>
              <a:t>POUR LES MÉTIERS DE LA DISTRIBUTION, VOTRE SITE EST POSITIONNÉ DE LA FAÇON SUIVANTE PAR RAPPORT À LA MÉDIANE DES </a:t>
            </a:r>
            <a:r>
              <a:rPr lang="fr-FR" sz="1100" b="1" u="sng" dirty="0">
                <a:latin typeface="Calibri" panose="020F0502020204030204" pitchFamily="34" charset="0"/>
                <a:cs typeface="Calibri" panose="020F0502020204030204" pitchFamily="34" charset="0"/>
              </a:rPr>
              <a:t>ENTREPRISES DU PANEL FEDALIS</a:t>
            </a:r>
            <a:r>
              <a:rPr lang="fr-FR" sz="1100" b="1" dirty="0">
                <a:latin typeface="Calibri" panose="020F0502020204030204" pitchFamily="34" charset="0"/>
                <a:cs typeface="Calibri" panose="020F0502020204030204" pitchFamily="34" charset="0"/>
              </a:rPr>
              <a:t> :</a:t>
            </a:r>
          </a:p>
          <a:p>
            <a:pPr defTabSz="634975">
              <a:spcBef>
                <a:spcPct val="50000"/>
              </a:spcBef>
              <a:defRPr/>
            </a:pPr>
            <a:endParaRPr lang="fr-FR" sz="1167" b="1" dirty="0">
              <a:solidFill>
                <a:schemeClr val="hlink"/>
              </a:solidFill>
              <a:cs typeface="Times New Roman" pitchFamily="18" charset="0"/>
            </a:endParaRP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511633"/>
              </p:ext>
            </p:extLst>
          </p:nvPr>
        </p:nvGraphicFramePr>
        <p:xfrm>
          <a:off x="5455257" y="2425371"/>
          <a:ext cx="3452837" cy="1229328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5620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0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2776">
                <a:tc gridSpan="2">
                  <a:txBody>
                    <a:bodyPr/>
                    <a:lstStyle/>
                    <a:p>
                      <a:r>
                        <a:rPr lang="fr-FR" sz="10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GUIDE DE LECTURE </a:t>
                      </a:r>
                    </a:p>
                  </a:txBody>
                  <a:tcPr marL="76200" marR="76200" marT="38100" marB="3810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776"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38100" marB="381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Positionnement </a:t>
                      </a:r>
                      <a:r>
                        <a:rPr lang="fr-FR" sz="10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supérieur </a:t>
                      </a:r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 marché  </a:t>
                      </a:r>
                      <a:r>
                        <a:rPr lang="fr-FR" sz="1000" b="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 &gt; 5%)</a:t>
                      </a:r>
                    </a:p>
                  </a:txBody>
                  <a:tcPr marL="76200" marR="76200" marT="38100" marB="381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38100" marB="381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Positionnement </a:t>
                      </a:r>
                      <a:r>
                        <a:rPr lang="fr-FR" sz="10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équivalent </a:t>
                      </a:r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 marché (-5% &lt;x&gt;+5%)</a:t>
                      </a:r>
                    </a:p>
                  </a:txBody>
                  <a:tcPr marL="76200" marR="76200" marT="38100" marB="381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776">
                <a:tc>
                  <a:txBody>
                    <a:bodyPr/>
                    <a:lstStyle/>
                    <a:p>
                      <a:endParaRPr lang="fr-FR" sz="10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6200" marR="76200" marT="38100" marB="3810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Positionnement </a:t>
                      </a:r>
                      <a:r>
                        <a:rPr lang="fr-FR" sz="10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inférieur</a:t>
                      </a:r>
                      <a:r>
                        <a:rPr lang="fr-FR" sz="1000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au marché (&lt;-5%)</a:t>
                      </a:r>
                    </a:p>
                  </a:txBody>
                  <a:tcPr marL="76200" marR="76200" marT="38100" marB="3810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" name="Image 13" descr="Fleche vert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93384" y="2754781"/>
            <a:ext cx="158750" cy="206375"/>
          </a:xfrm>
          <a:prstGeom prst="rect">
            <a:avLst/>
          </a:prstGeom>
        </p:spPr>
      </p:pic>
      <p:pic>
        <p:nvPicPr>
          <p:cNvPr id="15" name="Image 14" descr="Fleche rou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93384" y="3318346"/>
            <a:ext cx="158750" cy="182563"/>
          </a:xfrm>
          <a:prstGeom prst="rect">
            <a:avLst/>
          </a:prstGeom>
        </p:spPr>
      </p:pic>
      <p:pic>
        <p:nvPicPr>
          <p:cNvPr id="16" name="Image 15" descr="Fleche jaun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93384" y="3080219"/>
            <a:ext cx="182563" cy="1746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4284" y="1617234"/>
            <a:ext cx="4485284" cy="781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itle 2">
            <a:extLst>
              <a:ext uri="{FF2B5EF4-FFF2-40B4-BE49-F238E27FC236}">
                <a16:creationId xmlns:a16="http://schemas.microsoft.com/office/drawing/2014/main" id="{91E17DB7-960A-4173-888C-FC73E63CA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4001" y="517241"/>
            <a:ext cx="6978019" cy="404224"/>
          </a:xfrm>
        </p:spPr>
        <p:txBody>
          <a:bodyPr>
            <a:noAutofit/>
          </a:bodyPr>
          <a:lstStyle/>
          <a:p>
            <a:r>
              <a:rPr lang="fr-FR" sz="3000" b="1" dirty="0">
                <a:latin typeface="Calibri" panose="020F0502020204030204" pitchFamily="34" charset="0"/>
                <a:cs typeface="Calibri" panose="020F0502020204030204" pitchFamily="34" charset="0"/>
              </a:rPr>
              <a:t>Analyse - métiers de la production</a:t>
            </a:r>
          </a:p>
        </p:txBody>
      </p:sp>
      <p:sp>
        <p:nvSpPr>
          <p:cNvPr id="20" name="Espace réservé du numéro de diapositive 4">
            <a:extLst>
              <a:ext uri="{FF2B5EF4-FFF2-40B4-BE49-F238E27FC236}">
                <a16:creationId xmlns:a16="http://schemas.microsoft.com/office/drawing/2014/main" id="{04CD9C2E-DDFC-4816-BA09-7D18133E5432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17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51B7928-B3DC-4A08-9C64-33514807A24B}"/>
              </a:ext>
            </a:extLst>
          </p:cNvPr>
          <p:cNvSpPr txBox="1"/>
          <p:nvPr/>
        </p:nvSpPr>
        <p:spPr>
          <a:xfrm>
            <a:off x="4598240" y="4309547"/>
            <a:ext cx="26617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u="sng" dirty="0">
                <a:latin typeface="Calibri" panose="020F0502020204030204" pitchFamily="34" charset="0"/>
                <a:cs typeface="Calibri" panose="020F0502020204030204" pitchFamily="34" charset="0"/>
              </a:rPr>
              <a:t>En plus du panel FEDALIS, nous pourrons vous positionner par rapport à notre panel de référence.</a:t>
            </a:r>
          </a:p>
        </p:txBody>
      </p:sp>
    </p:spTree>
    <p:extLst>
      <p:ext uri="{BB962C8B-B14F-4D97-AF65-F5344CB8AC3E}">
        <p14:creationId xmlns:p14="http://schemas.microsoft.com/office/powerpoint/2010/main" val="910633067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2AACF79-E303-4783-BA68-CA9834C200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2995213"/>
              </p:ext>
            </p:extLst>
          </p:nvPr>
        </p:nvGraphicFramePr>
        <p:xfrm>
          <a:off x="251520" y="980728"/>
          <a:ext cx="8640958" cy="1303633"/>
        </p:xfrm>
        <a:graphic>
          <a:graphicData uri="http://schemas.openxmlformats.org/drawingml/2006/table">
            <a:tbl>
              <a:tblPr/>
              <a:tblGrid>
                <a:gridCol w="2903738">
                  <a:extLst>
                    <a:ext uri="{9D8B030D-6E8A-4147-A177-3AD203B41FA5}">
                      <a16:colId xmlns:a16="http://schemas.microsoft.com/office/drawing/2014/main" val="1022693102"/>
                    </a:ext>
                  </a:extLst>
                </a:gridCol>
                <a:gridCol w="1147444">
                  <a:extLst>
                    <a:ext uri="{9D8B030D-6E8A-4147-A177-3AD203B41FA5}">
                      <a16:colId xmlns:a16="http://schemas.microsoft.com/office/drawing/2014/main" val="2011786137"/>
                    </a:ext>
                  </a:extLst>
                </a:gridCol>
                <a:gridCol w="1147444">
                  <a:extLst>
                    <a:ext uri="{9D8B030D-6E8A-4147-A177-3AD203B41FA5}">
                      <a16:colId xmlns:a16="http://schemas.microsoft.com/office/drawing/2014/main" val="1163219614"/>
                    </a:ext>
                  </a:extLst>
                </a:gridCol>
                <a:gridCol w="1147444">
                  <a:extLst>
                    <a:ext uri="{9D8B030D-6E8A-4147-A177-3AD203B41FA5}">
                      <a16:colId xmlns:a16="http://schemas.microsoft.com/office/drawing/2014/main" val="1203475237"/>
                    </a:ext>
                  </a:extLst>
                </a:gridCol>
                <a:gridCol w="1147444">
                  <a:extLst>
                    <a:ext uri="{9D8B030D-6E8A-4147-A177-3AD203B41FA5}">
                      <a16:colId xmlns:a16="http://schemas.microsoft.com/office/drawing/2014/main" val="2288329855"/>
                    </a:ext>
                  </a:extLst>
                </a:gridCol>
                <a:gridCol w="1147444">
                  <a:extLst>
                    <a:ext uri="{9D8B030D-6E8A-4147-A177-3AD203B41FA5}">
                      <a16:colId xmlns:a16="http://schemas.microsoft.com/office/drawing/2014/main" val="2478515721"/>
                    </a:ext>
                  </a:extLst>
                </a:gridCol>
              </a:tblGrid>
              <a:tr h="41073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35" marR="7135" marT="713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Salaire de Base 2021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Salaire Total Hors Majorations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Salaire Total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Cash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EFFECTIF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36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02543"/>
                  </a:ext>
                </a:extLst>
              </a:tr>
              <a:tr h="17858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ENSEMBLE DES POSTES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14,2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7,7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199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693999"/>
                  </a:ext>
                </a:extLst>
              </a:tr>
              <a:tr h="17858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&lt;=30ans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491276"/>
                  </a:ext>
                </a:extLst>
              </a:tr>
              <a:tr h="17858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31-40ans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4160"/>
                  </a:ext>
                </a:extLst>
              </a:tr>
              <a:tr h="17858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41-50ans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017196"/>
                  </a:ext>
                </a:extLst>
              </a:tr>
              <a:tr h="17858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&gt;=51ans</a:t>
                      </a:r>
                    </a:p>
                  </a:txBody>
                  <a:tcPr marL="7135" marR="7135" marT="71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4754668"/>
                  </a:ext>
                </a:extLst>
              </a:tr>
            </a:tbl>
          </a:graphicData>
        </a:graphic>
      </p:graphicFrame>
      <p:graphicFrame>
        <p:nvGraphicFramePr>
          <p:cNvPr id="11" name="Graphique 10">
            <a:extLst>
              <a:ext uri="{FF2B5EF4-FFF2-40B4-BE49-F238E27FC236}">
                <a16:creationId xmlns:a16="http://schemas.microsoft.com/office/drawing/2014/main" id="{0C1FA5C6-2ACC-42C6-80A4-AF29BDE768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0338678"/>
              </p:ext>
            </p:extLst>
          </p:nvPr>
        </p:nvGraphicFramePr>
        <p:xfrm>
          <a:off x="251520" y="2770782"/>
          <a:ext cx="8577691" cy="2771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itle 2">
            <a:extLst>
              <a:ext uri="{FF2B5EF4-FFF2-40B4-BE49-F238E27FC236}">
                <a16:creationId xmlns:a16="http://schemas.microsoft.com/office/drawing/2014/main" id="{78AAEA79-1630-4C22-9BDF-9A541651B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0" y="333294"/>
            <a:ext cx="6978019" cy="404224"/>
          </a:xfrm>
        </p:spPr>
        <p:txBody>
          <a:bodyPr>
            <a:noAutofit/>
          </a:bodyPr>
          <a:lstStyle/>
          <a:p>
            <a:r>
              <a:rPr lang="fr-FR" sz="3000" b="1" dirty="0">
                <a:latin typeface="Calibri" panose="020F0502020204030204" pitchFamily="34" charset="0"/>
                <a:cs typeface="Calibri" panose="020F0502020204030204" pitchFamily="34" charset="0"/>
              </a:rPr>
              <a:t>Positionnement par tranche d’âge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CFE2327-CB78-4059-9D73-A573B59AD2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562084"/>
              </p:ext>
            </p:extLst>
          </p:nvPr>
        </p:nvGraphicFramePr>
        <p:xfrm>
          <a:off x="496800" y="2705100"/>
          <a:ext cx="7380000" cy="304800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184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884"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           Salaire de base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Salaire total </a:t>
                      </a:r>
                    </a:p>
                    <a:p>
                      <a:pPr algn="ct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 (hors majo.)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Salaire total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000" b="1" i="0" u="none" strike="noStrike" dirty="0">
                          <a:solidFill>
                            <a:srgbClr val="000000"/>
                          </a:solidFill>
                          <a:latin typeface="Candara" pitchFamily="34" charset="0"/>
                        </a:rPr>
                        <a:t>Total Cash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Espace réservé du numéro de diapositive 4">
            <a:extLst>
              <a:ext uri="{FF2B5EF4-FFF2-40B4-BE49-F238E27FC236}">
                <a16:creationId xmlns:a16="http://schemas.microsoft.com/office/drawing/2014/main" id="{1BBAA899-3338-435F-9F25-A70BFC70AB3E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18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87349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au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705372"/>
              </p:ext>
            </p:extLst>
          </p:nvPr>
        </p:nvGraphicFramePr>
        <p:xfrm>
          <a:off x="7303467" y="890660"/>
          <a:ext cx="1200134" cy="2146471"/>
        </p:xfrm>
        <a:graphic>
          <a:graphicData uri="http://schemas.openxmlformats.org/drawingml/2006/table">
            <a:tbl>
              <a:tblPr bandRow="1">
                <a:tableStyleId>{9D7B26C5-4107-4FEC-AEDC-1716B250A1EF}</a:tableStyleId>
              </a:tblPr>
              <a:tblGrid>
                <a:gridCol w="195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4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Candara" pitchFamily="34" charset="0"/>
                        </a:rPr>
                        <a:t>Positionnement supérieur au marché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Candara" pitchFamily="34" charset="0"/>
                        </a:rPr>
                        <a:t>  ( &gt; 5%)</a:t>
                      </a:r>
                      <a:endParaRPr lang="fr-FR" sz="1000" b="0" i="1" dirty="0">
                        <a:latin typeface="Candara" pitchFamily="34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4871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Candara" pitchFamily="34" charset="0"/>
                        </a:rPr>
                        <a:t>Positionnement équivalent au marché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Candara" pitchFamily="34" charset="0"/>
                        </a:rPr>
                        <a:t>(-5% &lt;x&gt;+5%)</a:t>
                      </a:r>
                      <a:endParaRPr lang="fr-FR" sz="1000" i="1" dirty="0">
                        <a:latin typeface="Candara" pitchFamily="34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endParaRPr lang="fr-FR" sz="1000" dirty="0"/>
                    </a:p>
                  </a:txBody>
                  <a:tcPr marL="76200" marR="76200" marT="38100" marB="381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Candara" pitchFamily="34" charset="0"/>
                        </a:rPr>
                        <a:t>Positionnement inférieur au marché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dirty="0">
                          <a:latin typeface="Candara" pitchFamily="34" charset="0"/>
                        </a:rPr>
                        <a:t> (&lt;-5%)</a:t>
                      </a:r>
                      <a:endParaRPr lang="fr-FR" sz="1000" i="1" dirty="0">
                        <a:latin typeface="Candara" pitchFamily="34" charset="0"/>
                      </a:endParaRPr>
                    </a:p>
                  </a:txBody>
                  <a:tcPr marL="76200" marR="76200" marT="38100" marB="381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 Box 209"/>
          <p:cNvSpPr txBox="1">
            <a:spLocks noChangeArrowheads="1"/>
          </p:cNvSpPr>
          <p:nvPr/>
        </p:nvSpPr>
        <p:spPr bwMode="auto">
          <a:xfrm>
            <a:off x="7303467" y="3236253"/>
            <a:ext cx="1200134" cy="93910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634975">
              <a:defRPr/>
            </a:pPr>
            <a:r>
              <a:rPr lang="fr-FR" sz="917" b="1" i="1" dirty="0">
                <a:latin typeface="Candara" pitchFamily="34" charset="0"/>
                <a:cs typeface="Times New Roman" pitchFamily="18" charset="0"/>
              </a:rPr>
              <a:t>Guide de lecture : </a:t>
            </a:r>
            <a:endParaRPr lang="fr-FR" sz="917" dirty="0">
              <a:latin typeface="Candara" pitchFamily="34" charset="0"/>
              <a:cs typeface="Times New Roman" pitchFamily="18" charset="0"/>
            </a:endParaRPr>
          </a:p>
          <a:p>
            <a:pPr defTabSz="634975">
              <a:defRPr/>
            </a:pPr>
            <a:r>
              <a:rPr lang="fr-FR" sz="917" dirty="0">
                <a:latin typeface="Candara" pitchFamily="34" charset="0"/>
                <a:cs typeface="Times New Roman" pitchFamily="18" charset="0"/>
              </a:rPr>
              <a:t>Vos salariés ont, en moyenne,</a:t>
            </a:r>
            <a:r>
              <a:rPr lang="fr-FR" sz="917" b="1" dirty="0">
                <a:latin typeface="Candara" pitchFamily="34" charset="0"/>
                <a:cs typeface="Times New Roman" pitchFamily="18" charset="0"/>
              </a:rPr>
              <a:t> un salaire de base inférieur de 8,3% </a:t>
            </a:r>
            <a:r>
              <a:rPr lang="fr-FR" sz="917" dirty="0">
                <a:latin typeface="Candara" pitchFamily="34" charset="0"/>
                <a:cs typeface="Times New Roman" pitchFamily="18" charset="0"/>
              </a:rPr>
              <a:t>à la médiane du panel FEDALIS. </a:t>
            </a:r>
            <a:endParaRPr lang="fr-FR" sz="1167" dirty="0">
              <a:latin typeface="Candara" pitchFamily="34" charset="0"/>
            </a:endParaRPr>
          </a:p>
        </p:txBody>
      </p:sp>
      <p:pic>
        <p:nvPicPr>
          <p:cNvPr id="9" name="Image 8" descr="Fleche ver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63473" y="1070684"/>
            <a:ext cx="158750" cy="206375"/>
          </a:xfrm>
          <a:prstGeom prst="rect">
            <a:avLst/>
          </a:prstGeom>
        </p:spPr>
      </p:pic>
      <p:pic>
        <p:nvPicPr>
          <p:cNvPr id="10" name="Image 9" descr="Fleche rou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75379" y="2532249"/>
            <a:ext cx="158750" cy="182563"/>
          </a:xfrm>
          <a:prstGeom prst="rect">
            <a:avLst/>
          </a:prstGeom>
        </p:spPr>
      </p:pic>
      <p:pic>
        <p:nvPicPr>
          <p:cNvPr id="11" name="Image 10" descr="Fleche jaun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63474" y="1850771"/>
            <a:ext cx="182563" cy="174625"/>
          </a:xfrm>
          <a:prstGeom prst="rect">
            <a:avLst/>
          </a:prstGeom>
        </p:spPr>
      </p:pic>
      <p:sp>
        <p:nvSpPr>
          <p:cNvPr id="14" name="Title 2">
            <a:extLst>
              <a:ext uri="{FF2B5EF4-FFF2-40B4-BE49-F238E27FC236}">
                <a16:creationId xmlns:a16="http://schemas.microsoft.com/office/drawing/2014/main" id="{49237201-FEE5-45AB-AC92-51AB6B794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090" y="333294"/>
            <a:ext cx="7783310" cy="404224"/>
          </a:xfrm>
        </p:spPr>
        <p:txBody>
          <a:bodyPr>
            <a:no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Analyse – détaillée par agrégat et par métier </a:t>
            </a:r>
            <a:br>
              <a:rPr lang="fr-FR" sz="3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Espace réservé du numéro de diapositive 4">
            <a:extLst>
              <a:ext uri="{FF2B5EF4-FFF2-40B4-BE49-F238E27FC236}">
                <a16:creationId xmlns:a16="http://schemas.microsoft.com/office/drawing/2014/main" id="{1751348A-7BA0-4CA7-B8C8-66B582FADD69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19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6DCBF9F-2049-42CF-9C00-A0AFFC2E4F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598" y="890660"/>
            <a:ext cx="6000750" cy="462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88683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">
            <a:extLst>
              <a:ext uri="{FF2B5EF4-FFF2-40B4-BE49-F238E27FC236}">
                <a16:creationId xmlns:a16="http://schemas.microsoft.com/office/drawing/2014/main" id="{E6B58441-F080-4281-B199-B3328A654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679" y="370098"/>
            <a:ext cx="7865984" cy="582083"/>
          </a:xfrm>
        </p:spPr>
        <p:txBody>
          <a:bodyPr/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Présentation de C&amp;B Alternative</a:t>
            </a:r>
            <a:endParaRPr lang="fr-FR" dirty="0"/>
          </a:p>
        </p:txBody>
      </p:sp>
      <p:sp>
        <p:nvSpPr>
          <p:cNvPr id="27" name="Espace réservé du numéro de diapositive 4">
            <a:extLst>
              <a:ext uri="{FF2B5EF4-FFF2-40B4-BE49-F238E27FC236}">
                <a16:creationId xmlns:a16="http://schemas.microsoft.com/office/drawing/2014/main" id="{D83BB8C4-0D00-48A8-A6C5-5E52E9350FF8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2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8" name="Diagram 11">
            <a:extLst>
              <a:ext uri="{FF2B5EF4-FFF2-40B4-BE49-F238E27FC236}">
                <a16:creationId xmlns:a16="http://schemas.microsoft.com/office/drawing/2014/main" id="{ECCBE49B-91B8-41B2-961F-0F4F1DF402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7163822"/>
              </p:ext>
            </p:extLst>
          </p:nvPr>
        </p:nvGraphicFramePr>
        <p:xfrm>
          <a:off x="4572000" y="937287"/>
          <a:ext cx="3988622" cy="4345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95FB0F24-220F-4462-AB54-4AB0D99219D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71337" y="1104315"/>
            <a:ext cx="3882250" cy="4273342"/>
          </a:xfrm>
        </p:spPr>
        <p:txBody>
          <a:bodyPr>
            <a:normAutofit fontScale="40000" lnSpcReduction="20000"/>
          </a:bodyPr>
          <a:lstStyle/>
          <a:p>
            <a:pPr eaLnBrk="1" hangingPunct="1"/>
            <a:endParaRPr sz="1167" dirty="0"/>
          </a:p>
          <a:p>
            <a:pPr>
              <a:lnSpc>
                <a:spcPct val="90000"/>
              </a:lnSpc>
            </a:pPr>
            <a:r>
              <a:rPr lang="fr-FR" sz="3500" b="0" dirty="0">
                <a:latin typeface="Calibri" panose="020F0502020204030204" pitchFamily="34" charset="0"/>
                <a:cs typeface="Calibri" panose="020F0502020204030204" pitchFamily="34" charset="0"/>
              </a:rPr>
              <a:t>Création</a:t>
            </a:r>
            <a:r>
              <a:rPr sz="3500" b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500" b="0" dirty="0" err="1"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sz="3500" b="0" dirty="0">
                <a:latin typeface="Calibri" panose="020F0502020204030204" pitchFamily="34" charset="0"/>
                <a:cs typeface="Calibri" panose="020F0502020204030204" pitchFamily="34" charset="0"/>
              </a:rPr>
              <a:t> 2007</a:t>
            </a:r>
            <a:r>
              <a:rPr lang="fr-FR" sz="3500" b="0" dirty="0">
                <a:latin typeface="Calibri" panose="020F0502020204030204" pitchFamily="34" charset="0"/>
                <a:cs typeface="Calibri" panose="020F0502020204030204" pitchFamily="34" charset="0"/>
              </a:rPr>
              <a:t> et</a:t>
            </a:r>
            <a:r>
              <a:rPr sz="3500" b="0" dirty="0">
                <a:latin typeface="Calibri" panose="020F0502020204030204" pitchFamily="34" charset="0"/>
                <a:cs typeface="Calibri" panose="020F0502020204030204" pitchFamily="34" charset="0"/>
              </a:rPr>
              <a:t> composé de consultants seniors spécialistes des </a:t>
            </a:r>
            <a:r>
              <a:rPr lang="fr-FR" sz="3500" b="0" dirty="0">
                <a:latin typeface="Calibri" panose="020F0502020204030204" pitchFamily="34" charset="0"/>
                <a:cs typeface="Calibri" panose="020F0502020204030204" pitchFamily="34" charset="0"/>
              </a:rPr>
              <a:t>enquêtes de rémunération</a:t>
            </a:r>
          </a:p>
          <a:p>
            <a:pPr>
              <a:lnSpc>
                <a:spcPct val="90000"/>
              </a:lnSpc>
            </a:pPr>
            <a:r>
              <a:rPr lang="fr-FR" sz="3500" b="0" dirty="0">
                <a:latin typeface="Calibri" panose="020F0502020204030204" pitchFamily="34" charset="0"/>
                <a:cs typeface="Calibri" panose="020F0502020204030204" pitchFamily="34" charset="0"/>
              </a:rPr>
              <a:t>C&amp;B Alternative est indépendant de l’ensemble des participants à ses enquêtes de rémunération</a:t>
            </a:r>
            <a:endParaRPr sz="35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sz="3500" b="0" dirty="0">
                <a:latin typeface="Calibri" panose="020F0502020204030204" pitchFamily="34" charset="0"/>
                <a:cs typeface="Calibri" panose="020F0502020204030204" pitchFamily="34" charset="0"/>
              </a:rPr>
              <a:t>Une bonne connaissance des panels </a:t>
            </a:r>
            <a:r>
              <a:rPr sz="3500" b="0" dirty="0" err="1">
                <a:latin typeface="Calibri" panose="020F0502020204030204" pitchFamily="34" charset="0"/>
                <a:cs typeface="Calibri" panose="020F0502020204030204" pitchFamily="34" charset="0"/>
              </a:rPr>
              <a:t>régionaux</a:t>
            </a:r>
            <a:r>
              <a:rPr lang="fr-FR" sz="3500" b="0" dirty="0">
                <a:latin typeface="Calibri" panose="020F0502020204030204" pitchFamily="34" charset="0"/>
                <a:cs typeface="Calibri" panose="020F0502020204030204" pitchFamily="34" charset="0"/>
              </a:rPr>
              <a:t> avec la présence de PME et de grands groupes</a:t>
            </a:r>
            <a:endParaRPr sz="35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sz="3500" b="0" dirty="0">
                <a:latin typeface="Calibri" panose="020F0502020204030204" pitchFamily="34" charset="0"/>
                <a:cs typeface="Calibri" panose="020F0502020204030204" pitchFamily="34" charset="0"/>
              </a:rPr>
              <a:t>Une présence sur la majorité des secteurs d’activité avec 450 sites de production</a:t>
            </a:r>
            <a:r>
              <a:rPr lang="fr-FR" sz="3500" b="0" dirty="0">
                <a:latin typeface="Calibri" panose="020F0502020204030204" pitchFamily="34" charset="0"/>
                <a:cs typeface="Calibri" panose="020F0502020204030204" pitchFamily="34" charset="0"/>
              </a:rPr>
              <a:t> et de la logistique</a:t>
            </a:r>
            <a:r>
              <a:rPr sz="3500" b="0" dirty="0">
                <a:latin typeface="Calibri" panose="020F0502020204030204" pitchFamily="34" charset="0"/>
                <a:cs typeface="Calibri" panose="020F0502020204030204" pitchFamily="34" charset="0"/>
              </a:rPr>
              <a:t> participant à notre </a:t>
            </a:r>
            <a:r>
              <a:rPr sz="3500" b="0" dirty="0" err="1">
                <a:latin typeface="Calibri" panose="020F0502020204030204" pitchFamily="34" charset="0"/>
                <a:cs typeface="Calibri" panose="020F0502020204030204" pitchFamily="34" charset="0"/>
              </a:rPr>
              <a:t>enquête</a:t>
            </a:r>
            <a:r>
              <a:rPr sz="3500" b="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fr-FR" sz="3500" b="0" dirty="0">
                <a:latin typeface="Calibri" panose="020F0502020204030204" pitchFamily="34" charset="0"/>
                <a:cs typeface="Calibri" panose="020F0502020204030204" pitchFamily="34" charset="0"/>
              </a:rPr>
              <a:t>111</a:t>
            </a:r>
            <a:r>
              <a:rPr sz="3500" b="0" dirty="0">
                <a:latin typeface="Calibri" panose="020F0502020204030204" pitchFamily="34" charset="0"/>
                <a:cs typeface="Calibri" panose="020F0502020204030204" pitchFamily="34" charset="0"/>
              </a:rPr>
              <a:t>.000 </a:t>
            </a:r>
            <a:r>
              <a:rPr sz="3500" b="0" dirty="0" err="1">
                <a:latin typeface="Calibri" panose="020F0502020204030204" pitchFamily="34" charset="0"/>
                <a:cs typeface="Calibri" panose="020F0502020204030204" pitchFamily="34" charset="0"/>
              </a:rPr>
              <a:t>personnes</a:t>
            </a:r>
            <a:r>
              <a:rPr sz="3500" b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fr-FR" sz="35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3500" b="0" dirty="0">
                <a:latin typeface="Calibri" panose="020F0502020204030204" pitchFamily="34" charset="0"/>
                <a:cs typeface="Calibri" panose="020F0502020204030204" pitchFamily="34" charset="0"/>
              </a:rPr>
              <a:t>Une bonne connaissance des problématiques des branches professionnelles avec la réalisation d’enquête pour un certain nombre d’entre elles</a:t>
            </a:r>
            <a:endParaRPr sz="35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sz="3500" b="0" dirty="0">
                <a:latin typeface="Calibri" panose="020F0502020204030204" pitchFamily="34" charset="0"/>
                <a:cs typeface="Calibri" panose="020F0502020204030204" pitchFamily="34" charset="0"/>
              </a:rPr>
              <a:t>Un service informatique spécialisé dans les enquêtes de </a:t>
            </a:r>
            <a:r>
              <a:rPr sz="3500" b="0" dirty="0" err="1">
                <a:latin typeface="Calibri" panose="020F0502020204030204" pitchFamily="34" charset="0"/>
                <a:cs typeface="Calibri" panose="020F0502020204030204" pitchFamily="34" charset="0"/>
              </a:rPr>
              <a:t>rémunération</a:t>
            </a:r>
            <a:endParaRPr sz="35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303269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/>
          </p:cNvSpPr>
          <p:nvPr/>
        </p:nvSpPr>
        <p:spPr>
          <a:xfrm>
            <a:off x="1397000" y="2857500"/>
            <a:ext cx="6350000" cy="85366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anchor="ctr">
            <a:normAutofit fontScale="97500"/>
          </a:bodyPr>
          <a:lstStyle/>
          <a:p>
            <a:pPr>
              <a:defRPr/>
            </a:pPr>
            <a:r>
              <a:rPr lang="fr-FR" sz="2333" dirty="0">
                <a:solidFill>
                  <a:schemeClr val="bg1"/>
                </a:solidFill>
                <a:cs typeface="Arial" charset="0"/>
              </a:rPr>
              <a:t>POSITIONNEMENT INDIVIDUEL</a:t>
            </a:r>
          </a:p>
        </p:txBody>
      </p:sp>
    </p:spTree>
    <p:extLst>
      <p:ext uri="{BB962C8B-B14F-4D97-AF65-F5344CB8AC3E}">
        <p14:creationId xmlns:p14="http://schemas.microsoft.com/office/powerpoint/2010/main" val="1497406985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93075" y="813351"/>
            <a:ext cx="5849611" cy="309564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8" name="Ellipse 7"/>
          <p:cNvSpPr/>
          <p:nvPr/>
        </p:nvSpPr>
        <p:spPr>
          <a:xfrm>
            <a:off x="6060292" y="2855267"/>
            <a:ext cx="355518" cy="2202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11" name="Ellipse 10"/>
          <p:cNvSpPr/>
          <p:nvPr/>
        </p:nvSpPr>
        <p:spPr>
          <a:xfrm>
            <a:off x="3619494" y="3522011"/>
            <a:ext cx="355518" cy="220288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12" name="Ellipse 11"/>
          <p:cNvSpPr/>
          <p:nvPr/>
        </p:nvSpPr>
        <p:spPr>
          <a:xfrm>
            <a:off x="6060292" y="3510115"/>
            <a:ext cx="355518" cy="220288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14" name="Text Box 209"/>
          <p:cNvSpPr txBox="1">
            <a:spLocks noChangeArrowheads="1"/>
          </p:cNvSpPr>
          <p:nvPr/>
        </p:nvSpPr>
        <p:spPr bwMode="auto">
          <a:xfrm>
            <a:off x="597878" y="3968014"/>
            <a:ext cx="3081148" cy="161582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defTabSz="634975">
              <a:defRPr/>
            </a:pPr>
            <a:r>
              <a:rPr lang="fr-FR" sz="1100" b="1" dirty="0">
                <a:latin typeface="Calibri" panose="020F0502020204030204" pitchFamily="34" charset="0"/>
                <a:cs typeface="Calibri" panose="020F0502020204030204" pitchFamily="34" charset="0"/>
              </a:rPr>
              <a:t>Le positionnement individuel permet  d’identifier les disparités de rémunérations au sein d’un même emploi-type.</a:t>
            </a:r>
          </a:p>
          <a:p>
            <a:pPr defTabSz="634975">
              <a:defRPr/>
            </a:pPr>
            <a:endParaRPr lang="fr-FR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634975">
              <a:defRPr/>
            </a:pPr>
            <a:r>
              <a:rPr lang="fr-FR" sz="1100" b="1" dirty="0">
                <a:latin typeface="Calibri" panose="020F0502020204030204" pitchFamily="34" charset="0"/>
                <a:cs typeface="Calibri" panose="020F0502020204030204" pitchFamily="34" charset="0"/>
              </a:rPr>
              <a:t>Dans ce cas précis, on observe que pour l’identifiant  « 11 816 » âgé de 27 ans le salaire est au marché, mais en ce qui concerne l’identifiant  « 12 486 » âgé lui de 50, le positionnement est nettement moins bon.</a:t>
            </a:r>
          </a:p>
        </p:txBody>
      </p:sp>
      <p:sp>
        <p:nvSpPr>
          <p:cNvPr id="15" name="Ellipse 14"/>
          <p:cNvSpPr/>
          <p:nvPr/>
        </p:nvSpPr>
        <p:spPr>
          <a:xfrm>
            <a:off x="3619494" y="2857035"/>
            <a:ext cx="355518" cy="22028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cxnSp>
        <p:nvCxnSpPr>
          <p:cNvPr id="16" name="Connecteur droit avec flèche 15"/>
          <p:cNvCxnSpPr>
            <a:cxnSpLocks/>
          </p:cNvCxnSpPr>
          <p:nvPr/>
        </p:nvCxnSpPr>
        <p:spPr>
          <a:xfrm flipV="1">
            <a:off x="3679026" y="3057716"/>
            <a:ext cx="2321734" cy="187948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cxnSpLocks/>
          </p:cNvCxnSpPr>
          <p:nvPr/>
        </p:nvCxnSpPr>
        <p:spPr>
          <a:xfrm flipV="1">
            <a:off x="3679026" y="3712564"/>
            <a:ext cx="2440797" cy="1224632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D4E583D0-F48B-4477-B300-E42B44232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625" y="333294"/>
            <a:ext cx="8424775" cy="404224"/>
          </a:xfrm>
        </p:spPr>
        <p:txBody>
          <a:bodyPr>
            <a:noAutofit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Positionnement de vos salariés par rapport au marché</a:t>
            </a:r>
            <a:endParaRPr lang="fr-FR" sz="3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Espace réservé du numéro de diapositive 4">
            <a:extLst>
              <a:ext uri="{FF2B5EF4-FFF2-40B4-BE49-F238E27FC236}">
                <a16:creationId xmlns:a16="http://schemas.microsoft.com/office/drawing/2014/main" id="{3339887F-9073-4E6E-B783-1AEFFFBBA2E7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21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07828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/>
          </p:cNvSpPr>
          <p:nvPr/>
        </p:nvSpPr>
        <p:spPr>
          <a:xfrm>
            <a:off x="1397000" y="2857500"/>
            <a:ext cx="6350000" cy="85366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anchor="ctr">
            <a:normAutofit fontScale="97500"/>
          </a:bodyPr>
          <a:lstStyle/>
          <a:p>
            <a:pPr>
              <a:defRPr/>
            </a:pPr>
            <a:r>
              <a:rPr lang="fr-FR" sz="2333" kern="0" spc="104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 DES LIVRABLES ET CONFIDENTIALITÉ</a:t>
            </a:r>
          </a:p>
        </p:txBody>
      </p:sp>
    </p:spTree>
    <p:extLst>
      <p:ext uri="{BB962C8B-B14F-4D97-AF65-F5344CB8AC3E}">
        <p14:creationId xmlns:p14="http://schemas.microsoft.com/office/powerpoint/2010/main" val="3868380092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pied de page 19"/>
          <p:cNvSpPr>
            <a:spLocks noGrp="1"/>
          </p:cNvSpPr>
          <p:nvPr>
            <p:ph type="ftr" sz="quarter" idx="27"/>
          </p:nvPr>
        </p:nvSpPr>
        <p:spPr>
          <a:xfrm>
            <a:off x="3024188" y="5461000"/>
            <a:ext cx="3111500" cy="254000"/>
          </a:xfrm>
        </p:spPr>
        <p:txBody>
          <a:bodyPr/>
          <a:lstStyle/>
          <a:p>
            <a:pPr>
              <a:defRPr/>
            </a:pPr>
            <a:endParaRPr sz="917"/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1145584249"/>
              </p:ext>
            </p:extLst>
          </p:nvPr>
        </p:nvGraphicFramePr>
        <p:xfrm>
          <a:off x="1031607" y="817273"/>
          <a:ext cx="6420713" cy="4140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2">
            <a:extLst>
              <a:ext uri="{FF2B5EF4-FFF2-40B4-BE49-F238E27FC236}">
                <a16:creationId xmlns:a16="http://schemas.microsoft.com/office/drawing/2014/main" id="{88E9A794-D736-49DB-8AB6-3502112AB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899" y="457234"/>
            <a:ext cx="6554987" cy="485069"/>
          </a:xfrm>
        </p:spPr>
        <p:txBody>
          <a:bodyPr>
            <a:normAutofit fontScale="90000"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Liste des livrables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Espace réservé du numéro de diapositive 4">
            <a:extLst>
              <a:ext uri="{FF2B5EF4-FFF2-40B4-BE49-F238E27FC236}">
                <a16:creationId xmlns:a16="http://schemas.microsoft.com/office/drawing/2014/main" id="{9492D182-6877-4166-8A5E-E87157CA93D9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23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581577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2594170712"/>
              </p:ext>
            </p:extLst>
          </p:nvPr>
        </p:nvGraphicFramePr>
        <p:xfrm>
          <a:off x="791580" y="697261"/>
          <a:ext cx="6600733" cy="51377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itle 2">
            <a:extLst>
              <a:ext uri="{FF2B5EF4-FFF2-40B4-BE49-F238E27FC236}">
                <a16:creationId xmlns:a16="http://schemas.microsoft.com/office/drawing/2014/main" id="{F1F32858-29E0-4669-90BA-EEC8A3B57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899" y="277214"/>
            <a:ext cx="6554987" cy="485069"/>
          </a:xfrm>
        </p:spPr>
        <p:txBody>
          <a:bodyPr>
            <a:normAutofit fontScale="90000"/>
          </a:bodyPr>
          <a:lstStyle/>
          <a:p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Confidentialité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Espace réservé du numéro de diapositive 4">
            <a:extLst>
              <a:ext uri="{FF2B5EF4-FFF2-40B4-BE49-F238E27FC236}">
                <a16:creationId xmlns:a16="http://schemas.microsoft.com/office/drawing/2014/main" id="{6A8E6964-EA98-4989-88BC-E931D18FBDEE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24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25722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/>
          </p:cNvSpPr>
          <p:nvPr/>
        </p:nvSpPr>
        <p:spPr>
          <a:xfrm>
            <a:off x="1397000" y="2857500"/>
            <a:ext cx="6350000" cy="85366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anchor="ctr">
            <a:normAutofit fontScale="97500"/>
          </a:bodyPr>
          <a:lstStyle/>
          <a:p>
            <a:pPr>
              <a:defRPr/>
            </a:pPr>
            <a:r>
              <a:rPr lang="fr-FR" sz="2333" kern="0" spc="104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POUR NOUS JOINDRE</a:t>
            </a:r>
          </a:p>
        </p:txBody>
      </p:sp>
    </p:spTree>
    <p:extLst>
      <p:ext uri="{BB962C8B-B14F-4D97-AF65-F5344CB8AC3E}">
        <p14:creationId xmlns:p14="http://schemas.microsoft.com/office/powerpoint/2010/main" val="864180955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9632D-E1F8-4398-B0AF-9A1A7C1FC2D1}"/>
              </a:ext>
            </a:extLst>
          </p:cNvPr>
          <p:cNvSpPr/>
          <p:nvPr/>
        </p:nvSpPr>
        <p:spPr>
          <a:xfrm>
            <a:off x="0" y="3258181"/>
            <a:ext cx="9144000" cy="506853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00"/>
          </a:p>
        </p:txBody>
      </p:sp>
      <p:sp>
        <p:nvSpPr>
          <p:cNvPr id="11" name="Espace réservé du contenu 3"/>
          <p:cNvSpPr txBox="1">
            <a:spLocks/>
          </p:cNvSpPr>
          <p:nvPr/>
        </p:nvSpPr>
        <p:spPr bwMode="auto">
          <a:xfrm>
            <a:off x="6008702" y="1480053"/>
            <a:ext cx="6510299" cy="83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fr-FR" sz="1200" b="1" kern="0" dirty="0" err="1">
                <a:solidFill>
                  <a:schemeClr val="tx2">
                    <a:lumMod val="75000"/>
                  </a:schemeClr>
                </a:solidFill>
                <a:latin typeface="Poppins"/>
              </a:rPr>
              <a:t>Nébine</a:t>
            </a:r>
            <a:r>
              <a:rPr lang="fr-FR" sz="1200" b="1" kern="0" dirty="0">
                <a:solidFill>
                  <a:schemeClr val="tx2">
                    <a:lumMod val="75000"/>
                  </a:schemeClr>
                </a:solidFill>
                <a:latin typeface="Poppins"/>
              </a:rPr>
              <a:t> CHHAY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fr-FR" sz="1200" kern="0" dirty="0">
                <a:solidFill>
                  <a:schemeClr val="tx2">
                    <a:lumMod val="75000"/>
                  </a:schemeClr>
                </a:solidFill>
                <a:latin typeface="Poppins"/>
              </a:rPr>
              <a:t>Directrice associée 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de-DE" sz="1200" kern="0" dirty="0">
                <a:solidFill>
                  <a:schemeClr val="tx2">
                    <a:lumMod val="75000"/>
                  </a:schemeClr>
                </a:solidFill>
                <a:latin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nchhay@cb-alternative.fr</a:t>
            </a:r>
            <a:endParaRPr lang="de-DE" sz="1200" kern="0" dirty="0">
              <a:solidFill>
                <a:schemeClr val="tx2">
                  <a:lumMod val="75000"/>
                </a:schemeClr>
              </a:solidFill>
              <a:latin typeface="Poppins"/>
            </a:endParaRPr>
          </a:p>
          <a:p>
            <a:pPr marL="619100" lvl="1" indent="-238115">
              <a:lnSpc>
                <a:spcPct val="90000"/>
              </a:lnSpc>
              <a:spcBef>
                <a:spcPct val="20000"/>
              </a:spcBef>
              <a:buFontTx/>
              <a:buChar char="–"/>
              <a:defRPr/>
            </a:pPr>
            <a:endParaRPr lang="fr-FR" sz="1000" kern="0" dirty="0">
              <a:latin typeface="Poppins"/>
            </a:endParaRPr>
          </a:p>
          <a:p>
            <a:pPr marL="285739" indent="-285739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endParaRPr lang="fr-FR" sz="1000" b="1" kern="0" dirty="0">
              <a:latin typeface="Poppins"/>
            </a:endParaRPr>
          </a:p>
          <a:p>
            <a:pPr lvl="1">
              <a:lnSpc>
                <a:spcPct val="90000"/>
              </a:lnSpc>
              <a:spcBef>
                <a:spcPct val="20000"/>
              </a:spcBef>
              <a:defRPr/>
            </a:pPr>
            <a:endParaRPr lang="fr-FR" sz="1000" kern="0" dirty="0">
              <a:latin typeface="Poppins"/>
            </a:endParaRPr>
          </a:p>
          <a:p>
            <a:pPr marL="285739" indent="-285739" eaLnBrk="0" hangingPunct="0">
              <a:spcBef>
                <a:spcPct val="20000"/>
              </a:spcBef>
              <a:buFontTx/>
              <a:buChar char="•"/>
              <a:defRPr/>
            </a:pPr>
            <a:endParaRPr lang="fr-FR" sz="1000" kern="0" dirty="0">
              <a:latin typeface="Poppins"/>
            </a:endParaRP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6ECFEB89-D39C-46D1-B528-2BCB24585E69}"/>
              </a:ext>
            </a:extLst>
          </p:cNvPr>
          <p:cNvSpPr txBox="1"/>
          <p:nvPr/>
        </p:nvSpPr>
        <p:spPr>
          <a:xfrm>
            <a:off x="744850" y="357972"/>
            <a:ext cx="17525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NOUS CONTACTER</a:t>
            </a:r>
            <a:endParaRPr lang="en-US" sz="1600" b="1" dirty="0">
              <a:solidFill>
                <a:schemeClr val="tx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Oval 7">
            <a:extLst>
              <a:ext uri="{FF2B5EF4-FFF2-40B4-BE49-F238E27FC236}">
                <a16:creationId xmlns:a16="http://schemas.microsoft.com/office/drawing/2014/main" id="{7C3E5DFF-0392-4C8C-BE7D-E66256F820B8}"/>
              </a:ext>
            </a:extLst>
          </p:cNvPr>
          <p:cNvSpPr/>
          <p:nvPr/>
        </p:nvSpPr>
        <p:spPr>
          <a:xfrm>
            <a:off x="2182740" y="3460143"/>
            <a:ext cx="571649" cy="57164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>
              <a:latin typeface="Montserrat Light" pitchFamily="2" charset="77"/>
            </a:endParaRPr>
          </a:p>
        </p:txBody>
      </p:sp>
      <p:sp>
        <p:nvSpPr>
          <p:cNvPr id="15" name="Oval 8">
            <a:extLst>
              <a:ext uri="{FF2B5EF4-FFF2-40B4-BE49-F238E27FC236}">
                <a16:creationId xmlns:a16="http://schemas.microsoft.com/office/drawing/2014/main" id="{C8900A87-01FA-448C-88DA-08C70E1102D8}"/>
              </a:ext>
            </a:extLst>
          </p:cNvPr>
          <p:cNvSpPr/>
          <p:nvPr/>
        </p:nvSpPr>
        <p:spPr>
          <a:xfrm>
            <a:off x="4064291" y="3460143"/>
            <a:ext cx="571649" cy="5716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>
              <a:latin typeface="Montserrat Light" pitchFamily="2" charset="77"/>
            </a:endParaRPr>
          </a:p>
        </p:txBody>
      </p:sp>
      <p:sp>
        <p:nvSpPr>
          <p:cNvPr id="17" name="Oval 10">
            <a:extLst>
              <a:ext uri="{FF2B5EF4-FFF2-40B4-BE49-F238E27FC236}">
                <a16:creationId xmlns:a16="http://schemas.microsoft.com/office/drawing/2014/main" id="{583B395D-F436-4759-95EE-F637A95419E1}"/>
              </a:ext>
            </a:extLst>
          </p:cNvPr>
          <p:cNvSpPr/>
          <p:nvPr/>
        </p:nvSpPr>
        <p:spPr>
          <a:xfrm>
            <a:off x="5836651" y="3460143"/>
            <a:ext cx="571649" cy="5716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00" dirty="0">
              <a:latin typeface="Montserrat Light" pitchFamily="2" charset="77"/>
            </a:endParaRPr>
          </a:p>
        </p:txBody>
      </p:sp>
      <p:sp>
        <p:nvSpPr>
          <p:cNvPr id="18" name="Freeform 50">
            <a:extLst>
              <a:ext uri="{FF2B5EF4-FFF2-40B4-BE49-F238E27FC236}">
                <a16:creationId xmlns:a16="http://schemas.microsoft.com/office/drawing/2014/main" id="{5C771D89-BC4A-403A-917B-5B3674664840}"/>
              </a:ext>
            </a:extLst>
          </p:cNvPr>
          <p:cNvSpPr>
            <a:spLocks noEditPoints="1"/>
          </p:cNvSpPr>
          <p:nvPr/>
        </p:nvSpPr>
        <p:spPr bwMode="auto">
          <a:xfrm>
            <a:off x="2366866" y="3596558"/>
            <a:ext cx="203396" cy="298817"/>
          </a:xfrm>
          <a:custGeom>
            <a:avLst/>
            <a:gdLst>
              <a:gd name="T0" fmla="*/ 68 w 136"/>
              <a:gd name="T1" fmla="*/ 39 h 200"/>
              <a:gd name="T2" fmla="*/ 39 w 136"/>
              <a:gd name="T3" fmla="*/ 68 h 200"/>
              <a:gd name="T4" fmla="*/ 68 w 136"/>
              <a:gd name="T5" fmla="*/ 97 h 200"/>
              <a:gd name="T6" fmla="*/ 97 w 136"/>
              <a:gd name="T7" fmla="*/ 68 h 200"/>
              <a:gd name="T8" fmla="*/ 68 w 136"/>
              <a:gd name="T9" fmla="*/ 39 h 200"/>
              <a:gd name="T10" fmla="*/ 68 w 136"/>
              <a:gd name="T11" fmla="*/ 89 h 200"/>
              <a:gd name="T12" fmla="*/ 47 w 136"/>
              <a:gd name="T13" fmla="*/ 68 h 200"/>
              <a:gd name="T14" fmla="*/ 68 w 136"/>
              <a:gd name="T15" fmla="*/ 47 h 200"/>
              <a:gd name="T16" fmla="*/ 89 w 136"/>
              <a:gd name="T17" fmla="*/ 68 h 200"/>
              <a:gd name="T18" fmla="*/ 68 w 136"/>
              <a:gd name="T19" fmla="*/ 89 h 200"/>
              <a:gd name="T20" fmla="*/ 68 w 136"/>
              <a:gd name="T21" fmla="*/ 0 h 200"/>
              <a:gd name="T22" fmla="*/ 0 w 136"/>
              <a:gd name="T23" fmla="*/ 70 h 200"/>
              <a:gd name="T24" fmla="*/ 65 w 136"/>
              <a:gd name="T25" fmla="*/ 196 h 200"/>
              <a:gd name="T26" fmla="*/ 68 w 136"/>
              <a:gd name="T27" fmla="*/ 200 h 200"/>
              <a:gd name="T28" fmla="*/ 71 w 136"/>
              <a:gd name="T29" fmla="*/ 196 h 200"/>
              <a:gd name="T30" fmla="*/ 136 w 136"/>
              <a:gd name="T31" fmla="*/ 70 h 200"/>
              <a:gd name="T32" fmla="*/ 68 w 136"/>
              <a:gd name="T33" fmla="*/ 0 h 200"/>
              <a:gd name="T34" fmla="*/ 68 w 136"/>
              <a:gd name="T35" fmla="*/ 187 h 200"/>
              <a:gd name="T36" fmla="*/ 8 w 136"/>
              <a:gd name="T37" fmla="*/ 70 h 200"/>
              <a:gd name="T38" fmla="*/ 68 w 136"/>
              <a:gd name="T39" fmla="*/ 8 h 200"/>
              <a:gd name="T40" fmla="*/ 128 w 136"/>
              <a:gd name="T41" fmla="*/ 70 h 200"/>
              <a:gd name="T42" fmla="*/ 68 w 136"/>
              <a:gd name="T43" fmla="*/ 187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6" h="200">
                <a:moveTo>
                  <a:pt x="68" y="39"/>
                </a:moveTo>
                <a:cubicBezTo>
                  <a:pt x="52" y="39"/>
                  <a:pt x="39" y="52"/>
                  <a:pt x="39" y="68"/>
                </a:cubicBezTo>
                <a:cubicBezTo>
                  <a:pt x="39" y="84"/>
                  <a:pt x="52" y="97"/>
                  <a:pt x="68" y="97"/>
                </a:cubicBezTo>
                <a:cubicBezTo>
                  <a:pt x="84" y="97"/>
                  <a:pt x="97" y="84"/>
                  <a:pt x="97" y="68"/>
                </a:cubicBezTo>
                <a:cubicBezTo>
                  <a:pt x="97" y="52"/>
                  <a:pt x="84" y="39"/>
                  <a:pt x="68" y="39"/>
                </a:cubicBezTo>
                <a:close/>
                <a:moveTo>
                  <a:pt x="68" y="89"/>
                </a:moveTo>
                <a:cubicBezTo>
                  <a:pt x="56" y="89"/>
                  <a:pt x="47" y="80"/>
                  <a:pt x="47" y="68"/>
                </a:cubicBezTo>
                <a:cubicBezTo>
                  <a:pt x="47" y="56"/>
                  <a:pt x="56" y="47"/>
                  <a:pt x="68" y="47"/>
                </a:cubicBezTo>
                <a:cubicBezTo>
                  <a:pt x="80" y="47"/>
                  <a:pt x="89" y="56"/>
                  <a:pt x="89" y="68"/>
                </a:cubicBezTo>
                <a:cubicBezTo>
                  <a:pt x="89" y="80"/>
                  <a:pt x="80" y="89"/>
                  <a:pt x="68" y="89"/>
                </a:cubicBezTo>
                <a:close/>
                <a:moveTo>
                  <a:pt x="68" y="0"/>
                </a:moveTo>
                <a:cubicBezTo>
                  <a:pt x="30" y="0"/>
                  <a:pt x="0" y="31"/>
                  <a:pt x="0" y="70"/>
                </a:cubicBezTo>
                <a:cubicBezTo>
                  <a:pt x="0" y="119"/>
                  <a:pt x="62" y="193"/>
                  <a:pt x="65" y="196"/>
                </a:cubicBezTo>
                <a:cubicBezTo>
                  <a:pt x="68" y="200"/>
                  <a:pt x="68" y="200"/>
                  <a:pt x="68" y="200"/>
                </a:cubicBezTo>
                <a:cubicBezTo>
                  <a:pt x="71" y="196"/>
                  <a:pt x="71" y="196"/>
                  <a:pt x="71" y="196"/>
                </a:cubicBezTo>
                <a:cubicBezTo>
                  <a:pt x="73" y="193"/>
                  <a:pt x="136" y="119"/>
                  <a:pt x="136" y="70"/>
                </a:cubicBezTo>
                <a:cubicBezTo>
                  <a:pt x="136" y="31"/>
                  <a:pt x="105" y="0"/>
                  <a:pt x="68" y="0"/>
                </a:cubicBezTo>
                <a:close/>
                <a:moveTo>
                  <a:pt x="68" y="187"/>
                </a:moveTo>
                <a:cubicBezTo>
                  <a:pt x="55" y="171"/>
                  <a:pt x="8" y="110"/>
                  <a:pt x="8" y="70"/>
                </a:cubicBezTo>
                <a:cubicBezTo>
                  <a:pt x="8" y="36"/>
                  <a:pt x="35" y="8"/>
                  <a:pt x="68" y="8"/>
                </a:cubicBezTo>
                <a:cubicBezTo>
                  <a:pt x="101" y="8"/>
                  <a:pt x="128" y="36"/>
                  <a:pt x="128" y="70"/>
                </a:cubicBezTo>
                <a:cubicBezTo>
                  <a:pt x="128" y="110"/>
                  <a:pt x="80" y="171"/>
                  <a:pt x="68" y="18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8583" tIns="14291" rIns="28583" bIns="14291" numCol="1" anchor="t" anchorCtr="0" compatLnSpc="1">
            <a:prstTxWarp prst="textNoShape">
              <a:avLst/>
            </a:prstTxWarp>
          </a:bodyPr>
          <a:lstStyle/>
          <a:p>
            <a:endParaRPr lang="en-US" sz="1500" dirty="0">
              <a:latin typeface="Montserrat Light" pitchFamily="2" charset="77"/>
            </a:endParaRPr>
          </a:p>
        </p:txBody>
      </p:sp>
      <p:sp>
        <p:nvSpPr>
          <p:cNvPr id="19" name="Freeform 703">
            <a:extLst>
              <a:ext uri="{FF2B5EF4-FFF2-40B4-BE49-F238E27FC236}">
                <a16:creationId xmlns:a16="http://schemas.microsoft.com/office/drawing/2014/main" id="{4520D1CF-39D8-4A87-BF60-0C6620998611}"/>
              </a:ext>
            </a:extLst>
          </p:cNvPr>
          <p:cNvSpPr>
            <a:spLocks noEditPoints="1"/>
          </p:cNvSpPr>
          <p:nvPr/>
        </p:nvSpPr>
        <p:spPr bwMode="auto">
          <a:xfrm>
            <a:off x="4186897" y="3578983"/>
            <a:ext cx="326438" cy="301325"/>
          </a:xfrm>
          <a:custGeom>
            <a:avLst/>
            <a:gdLst>
              <a:gd name="T0" fmla="*/ 174 w 240"/>
              <a:gd name="T1" fmla="*/ 221 h 221"/>
              <a:gd name="T2" fmla="*/ 174 w 240"/>
              <a:gd name="T3" fmla="*/ 221 h 221"/>
              <a:gd name="T4" fmla="*/ 137 w 240"/>
              <a:gd name="T5" fmla="*/ 213 h 221"/>
              <a:gd name="T6" fmla="*/ 128 w 240"/>
              <a:gd name="T7" fmla="*/ 207 h 221"/>
              <a:gd name="T8" fmla="*/ 75 w 240"/>
              <a:gd name="T9" fmla="*/ 164 h 221"/>
              <a:gd name="T10" fmla="*/ 32 w 240"/>
              <a:gd name="T11" fmla="*/ 111 h 221"/>
              <a:gd name="T12" fmla="*/ 27 w 240"/>
              <a:gd name="T13" fmla="*/ 103 h 221"/>
              <a:gd name="T14" fmla="*/ 47 w 240"/>
              <a:gd name="T15" fmla="*/ 6 h 221"/>
              <a:gd name="T16" fmla="*/ 60 w 240"/>
              <a:gd name="T17" fmla="*/ 0 h 221"/>
              <a:gd name="T18" fmla="*/ 90 w 240"/>
              <a:gd name="T19" fmla="*/ 21 h 221"/>
              <a:gd name="T20" fmla="*/ 98 w 240"/>
              <a:gd name="T21" fmla="*/ 68 h 221"/>
              <a:gd name="T22" fmla="*/ 98 w 240"/>
              <a:gd name="T23" fmla="*/ 68 h 221"/>
              <a:gd name="T24" fmla="*/ 81 w 240"/>
              <a:gd name="T25" fmla="*/ 97 h 221"/>
              <a:gd name="T26" fmla="*/ 109 w 240"/>
              <a:gd name="T27" fmla="*/ 130 h 221"/>
              <a:gd name="T28" fmla="*/ 142 w 240"/>
              <a:gd name="T29" fmla="*/ 158 h 221"/>
              <a:gd name="T30" fmla="*/ 145 w 240"/>
              <a:gd name="T31" fmla="*/ 159 h 221"/>
              <a:gd name="T32" fmla="*/ 145 w 240"/>
              <a:gd name="T33" fmla="*/ 159 h 221"/>
              <a:gd name="T34" fmla="*/ 171 w 240"/>
              <a:gd name="T35" fmla="*/ 142 h 221"/>
              <a:gd name="T36" fmla="*/ 171 w 240"/>
              <a:gd name="T37" fmla="*/ 141 h 221"/>
              <a:gd name="T38" fmla="*/ 185 w 240"/>
              <a:gd name="T39" fmla="*/ 136 h 221"/>
              <a:gd name="T40" fmla="*/ 219 w 240"/>
              <a:gd name="T41" fmla="*/ 150 h 221"/>
              <a:gd name="T42" fmla="*/ 239 w 240"/>
              <a:gd name="T43" fmla="*/ 177 h 221"/>
              <a:gd name="T44" fmla="*/ 234 w 240"/>
              <a:gd name="T45" fmla="*/ 192 h 221"/>
              <a:gd name="T46" fmla="*/ 174 w 240"/>
              <a:gd name="T47" fmla="*/ 221 h 221"/>
              <a:gd name="T48" fmla="*/ 60 w 240"/>
              <a:gd name="T49" fmla="*/ 8 h 221"/>
              <a:gd name="T50" fmla="*/ 53 w 240"/>
              <a:gd name="T51" fmla="*/ 12 h 221"/>
              <a:gd name="T52" fmla="*/ 52 w 240"/>
              <a:gd name="T53" fmla="*/ 12 h 221"/>
              <a:gd name="T54" fmla="*/ 34 w 240"/>
              <a:gd name="T55" fmla="*/ 99 h 221"/>
              <a:gd name="T56" fmla="*/ 39 w 240"/>
              <a:gd name="T57" fmla="*/ 107 h 221"/>
              <a:gd name="T58" fmla="*/ 81 w 240"/>
              <a:gd name="T59" fmla="*/ 159 h 221"/>
              <a:gd name="T60" fmla="*/ 133 w 240"/>
              <a:gd name="T61" fmla="*/ 200 h 221"/>
              <a:gd name="T62" fmla="*/ 141 w 240"/>
              <a:gd name="T63" fmla="*/ 205 h 221"/>
              <a:gd name="T64" fmla="*/ 174 w 240"/>
              <a:gd name="T65" fmla="*/ 213 h 221"/>
              <a:gd name="T66" fmla="*/ 227 w 240"/>
              <a:gd name="T67" fmla="*/ 187 h 221"/>
              <a:gd name="T68" fmla="*/ 228 w 240"/>
              <a:gd name="T69" fmla="*/ 187 h 221"/>
              <a:gd name="T70" fmla="*/ 231 w 240"/>
              <a:gd name="T71" fmla="*/ 178 h 221"/>
              <a:gd name="T72" fmla="*/ 214 w 240"/>
              <a:gd name="T73" fmla="*/ 156 h 221"/>
              <a:gd name="T74" fmla="*/ 185 w 240"/>
              <a:gd name="T75" fmla="*/ 144 h 221"/>
              <a:gd name="T76" fmla="*/ 177 w 240"/>
              <a:gd name="T77" fmla="*/ 147 h 221"/>
              <a:gd name="T78" fmla="*/ 145 w 240"/>
              <a:gd name="T79" fmla="*/ 167 h 221"/>
              <a:gd name="T80" fmla="*/ 145 w 240"/>
              <a:gd name="T81" fmla="*/ 167 h 221"/>
              <a:gd name="T82" fmla="*/ 138 w 240"/>
              <a:gd name="T83" fmla="*/ 165 h 221"/>
              <a:gd name="T84" fmla="*/ 138 w 240"/>
              <a:gd name="T85" fmla="*/ 165 h 221"/>
              <a:gd name="T86" fmla="*/ 103 w 240"/>
              <a:gd name="T87" fmla="*/ 136 h 221"/>
              <a:gd name="T88" fmla="*/ 75 w 240"/>
              <a:gd name="T89" fmla="*/ 102 h 221"/>
              <a:gd name="T90" fmla="*/ 74 w 240"/>
              <a:gd name="T91" fmla="*/ 101 h 221"/>
              <a:gd name="T92" fmla="*/ 92 w 240"/>
              <a:gd name="T93" fmla="*/ 62 h 221"/>
              <a:gd name="T94" fmla="*/ 83 w 240"/>
              <a:gd name="T95" fmla="*/ 25 h 221"/>
              <a:gd name="T96" fmla="*/ 60 w 240"/>
              <a:gd name="T97" fmla="*/ 8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40" h="221">
                <a:moveTo>
                  <a:pt x="174" y="221"/>
                </a:moveTo>
                <a:cubicBezTo>
                  <a:pt x="174" y="221"/>
                  <a:pt x="174" y="221"/>
                  <a:pt x="174" y="221"/>
                </a:cubicBezTo>
                <a:cubicBezTo>
                  <a:pt x="162" y="221"/>
                  <a:pt x="149" y="218"/>
                  <a:pt x="137" y="213"/>
                </a:cubicBezTo>
                <a:cubicBezTo>
                  <a:pt x="134" y="211"/>
                  <a:pt x="131" y="209"/>
                  <a:pt x="128" y="207"/>
                </a:cubicBezTo>
                <a:cubicBezTo>
                  <a:pt x="118" y="200"/>
                  <a:pt x="92" y="181"/>
                  <a:pt x="75" y="164"/>
                </a:cubicBezTo>
                <a:cubicBezTo>
                  <a:pt x="58" y="147"/>
                  <a:pt x="40" y="122"/>
                  <a:pt x="32" y="111"/>
                </a:cubicBezTo>
                <a:cubicBezTo>
                  <a:pt x="30" y="108"/>
                  <a:pt x="28" y="105"/>
                  <a:pt x="27" y="103"/>
                </a:cubicBezTo>
                <a:cubicBezTo>
                  <a:pt x="0" y="46"/>
                  <a:pt x="43" y="9"/>
                  <a:pt x="47" y="6"/>
                </a:cubicBezTo>
                <a:cubicBezTo>
                  <a:pt x="51" y="2"/>
                  <a:pt x="55" y="0"/>
                  <a:pt x="60" y="0"/>
                </a:cubicBezTo>
                <a:cubicBezTo>
                  <a:pt x="76" y="0"/>
                  <a:pt x="89" y="20"/>
                  <a:pt x="90" y="21"/>
                </a:cubicBezTo>
                <a:cubicBezTo>
                  <a:pt x="91" y="22"/>
                  <a:pt x="113" y="53"/>
                  <a:pt x="98" y="68"/>
                </a:cubicBezTo>
                <a:cubicBezTo>
                  <a:pt x="98" y="68"/>
                  <a:pt x="98" y="68"/>
                  <a:pt x="98" y="68"/>
                </a:cubicBezTo>
                <a:cubicBezTo>
                  <a:pt x="92" y="73"/>
                  <a:pt x="78" y="88"/>
                  <a:pt x="81" y="97"/>
                </a:cubicBezTo>
                <a:cubicBezTo>
                  <a:pt x="84" y="100"/>
                  <a:pt x="99" y="121"/>
                  <a:pt x="109" y="130"/>
                </a:cubicBezTo>
                <a:cubicBezTo>
                  <a:pt x="121" y="143"/>
                  <a:pt x="140" y="156"/>
                  <a:pt x="142" y="158"/>
                </a:cubicBezTo>
                <a:cubicBezTo>
                  <a:pt x="143" y="158"/>
                  <a:pt x="144" y="159"/>
                  <a:pt x="145" y="159"/>
                </a:cubicBezTo>
                <a:cubicBezTo>
                  <a:pt x="145" y="159"/>
                  <a:pt x="145" y="159"/>
                  <a:pt x="145" y="159"/>
                </a:cubicBezTo>
                <a:cubicBezTo>
                  <a:pt x="155" y="159"/>
                  <a:pt x="167" y="146"/>
                  <a:pt x="171" y="142"/>
                </a:cubicBezTo>
                <a:cubicBezTo>
                  <a:pt x="171" y="141"/>
                  <a:pt x="171" y="141"/>
                  <a:pt x="171" y="141"/>
                </a:cubicBezTo>
                <a:cubicBezTo>
                  <a:pt x="175" y="138"/>
                  <a:pt x="179" y="136"/>
                  <a:pt x="185" y="136"/>
                </a:cubicBezTo>
                <a:cubicBezTo>
                  <a:pt x="200" y="136"/>
                  <a:pt x="218" y="149"/>
                  <a:pt x="219" y="150"/>
                </a:cubicBezTo>
                <a:cubicBezTo>
                  <a:pt x="219" y="150"/>
                  <a:pt x="238" y="163"/>
                  <a:pt x="239" y="177"/>
                </a:cubicBezTo>
                <a:cubicBezTo>
                  <a:pt x="240" y="183"/>
                  <a:pt x="238" y="188"/>
                  <a:pt x="234" y="192"/>
                </a:cubicBezTo>
                <a:cubicBezTo>
                  <a:pt x="231" y="195"/>
                  <a:pt x="209" y="221"/>
                  <a:pt x="174" y="221"/>
                </a:cubicBezTo>
                <a:close/>
                <a:moveTo>
                  <a:pt x="60" y="8"/>
                </a:moveTo>
                <a:cubicBezTo>
                  <a:pt x="58" y="8"/>
                  <a:pt x="55" y="9"/>
                  <a:pt x="53" y="12"/>
                </a:cubicBezTo>
                <a:cubicBezTo>
                  <a:pt x="52" y="12"/>
                  <a:pt x="52" y="12"/>
                  <a:pt x="52" y="12"/>
                </a:cubicBezTo>
                <a:cubicBezTo>
                  <a:pt x="50" y="13"/>
                  <a:pt x="9" y="47"/>
                  <a:pt x="34" y="99"/>
                </a:cubicBezTo>
                <a:cubicBezTo>
                  <a:pt x="35" y="101"/>
                  <a:pt x="37" y="104"/>
                  <a:pt x="39" y="107"/>
                </a:cubicBezTo>
                <a:cubicBezTo>
                  <a:pt x="46" y="117"/>
                  <a:pt x="64" y="142"/>
                  <a:pt x="81" y="159"/>
                </a:cubicBezTo>
                <a:cubicBezTo>
                  <a:pt x="97" y="175"/>
                  <a:pt x="122" y="193"/>
                  <a:pt x="133" y="200"/>
                </a:cubicBezTo>
                <a:cubicBezTo>
                  <a:pt x="136" y="203"/>
                  <a:pt x="138" y="204"/>
                  <a:pt x="141" y="205"/>
                </a:cubicBezTo>
                <a:cubicBezTo>
                  <a:pt x="152" y="211"/>
                  <a:pt x="163" y="213"/>
                  <a:pt x="174" y="213"/>
                </a:cubicBezTo>
                <a:cubicBezTo>
                  <a:pt x="207" y="213"/>
                  <a:pt x="227" y="187"/>
                  <a:pt x="227" y="187"/>
                </a:cubicBezTo>
                <a:cubicBezTo>
                  <a:pt x="228" y="187"/>
                  <a:pt x="228" y="187"/>
                  <a:pt x="228" y="187"/>
                </a:cubicBezTo>
                <a:cubicBezTo>
                  <a:pt x="230" y="184"/>
                  <a:pt x="232" y="181"/>
                  <a:pt x="231" y="178"/>
                </a:cubicBezTo>
                <a:cubicBezTo>
                  <a:pt x="230" y="169"/>
                  <a:pt x="219" y="159"/>
                  <a:pt x="214" y="156"/>
                </a:cubicBezTo>
                <a:cubicBezTo>
                  <a:pt x="214" y="156"/>
                  <a:pt x="198" y="144"/>
                  <a:pt x="185" y="144"/>
                </a:cubicBezTo>
                <a:cubicBezTo>
                  <a:pt x="182" y="144"/>
                  <a:pt x="179" y="145"/>
                  <a:pt x="177" y="147"/>
                </a:cubicBezTo>
                <a:cubicBezTo>
                  <a:pt x="175" y="150"/>
                  <a:pt x="159" y="167"/>
                  <a:pt x="145" y="167"/>
                </a:cubicBezTo>
                <a:cubicBezTo>
                  <a:pt x="145" y="167"/>
                  <a:pt x="145" y="167"/>
                  <a:pt x="145" y="167"/>
                </a:cubicBezTo>
                <a:cubicBezTo>
                  <a:pt x="143" y="167"/>
                  <a:pt x="141" y="166"/>
                  <a:pt x="138" y="165"/>
                </a:cubicBezTo>
                <a:cubicBezTo>
                  <a:pt x="138" y="165"/>
                  <a:pt x="138" y="165"/>
                  <a:pt x="138" y="165"/>
                </a:cubicBezTo>
                <a:cubicBezTo>
                  <a:pt x="137" y="164"/>
                  <a:pt x="117" y="149"/>
                  <a:pt x="103" y="136"/>
                </a:cubicBezTo>
                <a:cubicBezTo>
                  <a:pt x="93" y="125"/>
                  <a:pt x="76" y="103"/>
                  <a:pt x="75" y="102"/>
                </a:cubicBezTo>
                <a:cubicBezTo>
                  <a:pt x="74" y="101"/>
                  <a:pt x="74" y="101"/>
                  <a:pt x="74" y="101"/>
                </a:cubicBezTo>
                <a:cubicBezTo>
                  <a:pt x="67" y="86"/>
                  <a:pt x="89" y="65"/>
                  <a:pt x="92" y="62"/>
                </a:cubicBezTo>
                <a:cubicBezTo>
                  <a:pt x="100" y="54"/>
                  <a:pt x="89" y="33"/>
                  <a:pt x="83" y="25"/>
                </a:cubicBezTo>
                <a:cubicBezTo>
                  <a:pt x="80" y="20"/>
                  <a:pt x="70" y="8"/>
                  <a:pt x="60" y="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8583" tIns="14291" rIns="28583" bIns="14291" numCol="1" anchor="t" anchorCtr="0" compatLnSpc="1">
            <a:prstTxWarp prst="textNoShape">
              <a:avLst/>
            </a:prstTxWarp>
          </a:bodyPr>
          <a:lstStyle/>
          <a:p>
            <a:endParaRPr lang="en-US" sz="1500" dirty="0">
              <a:latin typeface="Montserrat Light" pitchFamily="2" charset="77"/>
            </a:endParaRPr>
          </a:p>
        </p:txBody>
      </p:sp>
      <p:sp>
        <p:nvSpPr>
          <p:cNvPr id="21" name="Freeform 54">
            <a:extLst>
              <a:ext uri="{FF2B5EF4-FFF2-40B4-BE49-F238E27FC236}">
                <a16:creationId xmlns:a16="http://schemas.microsoft.com/office/drawing/2014/main" id="{FAF1A0FC-1B53-48EF-AF32-ABC4821CCF7D}"/>
              </a:ext>
            </a:extLst>
          </p:cNvPr>
          <p:cNvSpPr>
            <a:spLocks noEditPoints="1"/>
          </p:cNvSpPr>
          <p:nvPr/>
        </p:nvSpPr>
        <p:spPr bwMode="auto">
          <a:xfrm>
            <a:off x="5973067" y="3596558"/>
            <a:ext cx="298817" cy="298817"/>
          </a:xfrm>
          <a:custGeom>
            <a:avLst/>
            <a:gdLst>
              <a:gd name="T0" fmla="*/ 100 w 200"/>
              <a:gd name="T1" fmla="*/ 0 h 200"/>
              <a:gd name="T2" fmla="*/ 100 w 200"/>
              <a:gd name="T3" fmla="*/ 0 h 200"/>
              <a:gd name="T4" fmla="*/ 100 w 200"/>
              <a:gd name="T5" fmla="*/ 200 h 200"/>
              <a:gd name="T6" fmla="*/ 100 w 200"/>
              <a:gd name="T7" fmla="*/ 200 h 200"/>
              <a:gd name="T8" fmla="*/ 200 w 200"/>
              <a:gd name="T9" fmla="*/ 100 h 200"/>
              <a:gd name="T10" fmla="*/ 104 w 200"/>
              <a:gd name="T11" fmla="*/ 59 h 200"/>
              <a:gd name="T12" fmla="*/ 140 w 200"/>
              <a:gd name="T13" fmla="*/ 96 h 200"/>
              <a:gd name="T14" fmla="*/ 104 w 200"/>
              <a:gd name="T15" fmla="*/ 59 h 200"/>
              <a:gd name="T16" fmla="*/ 104 w 200"/>
              <a:gd name="T17" fmla="*/ 8 h 200"/>
              <a:gd name="T18" fmla="*/ 104 w 200"/>
              <a:gd name="T19" fmla="*/ 51 h 200"/>
              <a:gd name="T20" fmla="*/ 96 w 200"/>
              <a:gd name="T21" fmla="*/ 51 h 200"/>
              <a:gd name="T22" fmla="*/ 96 w 200"/>
              <a:gd name="T23" fmla="*/ 8 h 200"/>
              <a:gd name="T24" fmla="*/ 96 w 200"/>
              <a:gd name="T25" fmla="*/ 96 h 200"/>
              <a:gd name="T26" fmla="*/ 65 w 200"/>
              <a:gd name="T27" fmla="*/ 55 h 200"/>
              <a:gd name="T28" fmla="*/ 52 w 200"/>
              <a:gd name="T29" fmla="*/ 96 h 200"/>
              <a:gd name="T30" fmla="*/ 29 w 200"/>
              <a:gd name="T31" fmla="*/ 41 h 200"/>
              <a:gd name="T32" fmla="*/ 52 w 200"/>
              <a:gd name="T33" fmla="*/ 96 h 200"/>
              <a:gd name="T34" fmla="*/ 57 w 200"/>
              <a:gd name="T35" fmla="*/ 146 h 200"/>
              <a:gd name="T36" fmla="*/ 8 w 200"/>
              <a:gd name="T37" fmla="*/ 104 h 200"/>
              <a:gd name="T38" fmla="*/ 60 w 200"/>
              <a:gd name="T39" fmla="*/ 104 h 200"/>
              <a:gd name="T40" fmla="*/ 96 w 200"/>
              <a:gd name="T41" fmla="*/ 140 h 200"/>
              <a:gd name="T42" fmla="*/ 60 w 200"/>
              <a:gd name="T43" fmla="*/ 104 h 200"/>
              <a:gd name="T44" fmla="*/ 96 w 200"/>
              <a:gd name="T45" fmla="*/ 191 h 200"/>
              <a:gd name="T46" fmla="*/ 96 w 200"/>
              <a:gd name="T47" fmla="*/ 148 h 200"/>
              <a:gd name="T48" fmla="*/ 104 w 200"/>
              <a:gd name="T49" fmla="*/ 148 h 200"/>
              <a:gd name="T50" fmla="*/ 104 w 200"/>
              <a:gd name="T51" fmla="*/ 191 h 200"/>
              <a:gd name="T52" fmla="*/ 104 w 200"/>
              <a:gd name="T53" fmla="*/ 104 h 200"/>
              <a:gd name="T54" fmla="*/ 135 w 200"/>
              <a:gd name="T55" fmla="*/ 144 h 200"/>
              <a:gd name="T56" fmla="*/ 148 w 200"/>
              <a:gd name="T57" fmla="*/ 104 h 200"/>
              <a:gd name="T58" fmla="*/ 171 w 200"/>
              <a:gd name="T59" fmla="*/ 158 h 200"/>
              <a:gd name="T60" fmla="*/ 148 w 200"/>
              <a:gd name="T61" fmla="*/ 104 h 200"/>
              <a:gd name="T62" fmla="*/ 143 w 200"/>
              <a:gd name="T63" fmla="*/ 53 h 200"/>
              <a:gd name="T64" fmla="*/ 192 w 200"/>
              <a:gd name="T65" fmla="*/ 96 h 200"/>
              <a:gd name="T66" fmla="*/ 166 w 200"/>
              <a:gd name="T67" fmla="*/ 35 h 200"/>
              <a:gd name="T68" fmla="*/ 121 w 200"/>
              <a:gd name="T69" fmla="*/ 10 h 200"/>
              <a:gd name="T70" fmla="*/ 78 w 200"/>
              <a:gd name="T71" fmla="*/ 10 h 200"/>
              <a:gd name="T72" fmla="*/ 34 w 200"/>
              <a:gd name="T73" fmla="*/ 35 h 200"/>
              <a:gd name="T74" fmla="*/ 34 w 200"/>
              <a:gd name="T75" fmla="*/ 164 h 200"/>
              <a:gd name="T76" fmla="*/ 78 w 200"/>
              <a:gd name="T77" fmla="*/ 189 h 200"/>
              <a:gd name="T78" fmla="*/ 121 w 200"/>
              <a:gd name="T79" fmla="*/ 189 h 200"/>
              <a:gd name="T80" fmla="*/ 166 w 200"/>
              <a:gd name="T81" fmla="*/ 164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00" h="200">
                <a:moveTo>
                  <a:pt x="100" y="0"/>
                </a:moveTo>
                <a:cubicBezTo>
                  <a:pt x="100" y="0"/>
                  <a:pt x="100" y="0"/>
                  <a:pt x="100" y="0"/>
                </a:cubicBezTo>
                <a:cubicBezTo>
                  <a:pt x="100" y="0"/>
                  <a:pt x="100" y="0"/>
                  <a:pt x="100" y="0"/>
                </a:cubicBezTo>
                <a:cubicBezTo>
                  <a:pt x="100" y="0"/>
                  <a:pt x="100" y="0"/>
                  <a:pt x="100" y="0"/>
                </a:cubicBezTo>
                <a:cubicBezTo>
                  <a:pt x="45" y="0"/>
                  <a:pt x="0" y="44"/>
                  <a:pt x="0" y="100"/>
                </a:cubicBezTo>
                <a:cubicBezTo>
                  <a:pt x="0" y="155"/>
                  <a:pt x="45" y="199"/>
                  <a:pt x="100" y="200"/>
                </a:cubicBezTo>
                <a:cubicBezTo>
                  <a:pt x="100" y="200"/>
                  <a:pt x="100" y="200"/>
                  <a:pt x="100" y="200"/>
                </a:cubicBezTo>
                <a:cubicBezTo>
                  <a:pt x="100" y="200"/>
                  <a:pt x="100" y="200"/>
                  <a:pt x="100" y="200"/>
                </a:cubicBezTo>
                <a:cubicBezTo>
                  <a:pt x="100" y="200"/>
                  <a:pt x="100" y="200"/>
                  <a:pt x="100" y="200"/>
                </a:cubicBezTo>
                <a:cubicBezTo>
                  <a:pt x="155" y="200"/>
                  <a:pt x="200" y="155"/>
                  <a:pt x="200" y="100"/>
                </a:cubicBezTo>
                <a:cubicBezTo>
                  <a:pt x="200" y="44"/>
                  <a:pt x="155" y="0"/>
                  <a:pt x="100" y="0"/>
                </a:cubicBezTo>
                <a:close/>
                <a:moveTo>
                  <a:pt x="104" y="59"/>
                </a:moveTo>
                <a:cubicBezTo>
                  <a:pt x="115" y="59"/>
                  <a:pt x="125" y="58"/>
                  <a:pt x="135" y="55"/>
                </a:cubicBezTo>
                <a:cubicBezTo>
                  <a:pt x="138" y="67"/>
                  <a:pt x="140" y="81"/>
                  <a:pt x="140" y="96"/>
                </a:cubicBezTo>
                <a:cubicBezTo>
                  <a:pt x="104" y="96"/>
                  <a:pt x="104" y="96"/>
                  <a:pt x="104" y="96"/>
                </a:cubicBezTo>
                <a:lnTo>
                  <a:pt x="104" y="59"/>
                </a:lnTo>
                <a:close/>
                <a:moveTo>
                  <a:pt x="104" y="51"/>
                </a:moveTo>
                <a:cubicBezTo>
                  <a:pt x="104" y="8"/>
                  <a:pt x="104" y="8"/>
                  <a:pt x="104" y="8"/>
                </a:cubicBezTo>
                <a:cubicBezTo>
                  <a:pt x="115" y="11"/>
                  <a:pt x="126" y="26"/>
                  <a:pt x="133" y="48"/>
                </a:cubicBezTo>
                <a:cubicBezTo>
                  <a:pt x="123" y="50"/>
                  <a:pt x="114" y="51"/>
                  <a:pt x="104" y="51"/>
                </a:cubicBezTo>
                <a:close/>
                <a:moveTo>
                  <a:pt x="96" y="8"/>
                </a:moveTo>
                <a:cubicBezTo>
                  <a:pt x="96" y="51"/>
                  <a:pt x="96" y="51"/>
                  <a:pt x="96" y="51"/>
                </a:cubicBezTo>
                <a:cubicBezTo>
                  <a:pt x="86" y="51"/>
                  <a:pt x="76" y="50"/>
                  <a:pt x="67" y="48"/>
                </a:cubicBezTo>
                <a:cubicBezTo>
                  <a:pt x="74" y="25"/>
                  <a:pt x="85" y="11"/>
                  <a:pt x="96" y="8"/>
                </a:cubicBezTo>
                <a:close/>
                <a:moveTo>
                  <a:pt x="96" y="59"/>
                </a:moveTo>
                <a:cubicBezTo>
                  <a:pt x="96" y="96"/>
                  <a:pt x="96" y="96"/>
                  <a:pt x="96" y="96"/>
                </a:cubicBezTo>
                <a:cubicBezTo>
                  <a:pt x="60" y="96"/>
                  <a:pt x="60" y="96"/>
                  <a:pt x="60" y="96"/>
                </a:cubicBezTo>
                <a:cubicBezTo>
                  <a:pt x="60" y="81"/>
                  <a:pt x="62" y="67"/>
                  <a:pt x="65" y="55"/>
                </a:cubicBezTo>
                <a:cubicBezTo>
                  <a:pt x="75" y="58"/>
                  <a:pt x="85" y="59"/>
                  <a:pt x="96" y="59"/>
                </a:cubicBezTo>
                <a:close/>
                <a:moveTo>
                  <a:pt x="52" y="96"/>
                </a:moveTo>
                <a:cubicBezTo>
                  <a:pt x="8" y="96"/>
                  <a:pt x="8" y="96"/>
                  <a:pt x="8" y="96"/>
                </a:cubicBezTo>
                <a:cubicBezTo>
                  <a:pt x="9" y="75"/>
                  <a:pt x="17" y="56"/>
                  <a:pt x="29" y="41"/>
                </a:cubicBezTo>
                <a:cubicBezTo>
                  <a:pt x="38" y="46"/>
                  <a:pt x="47" y="50"/>
                  <a:pt x="57" y="53"/>
                </a:cubicBezTo>
                <a:cubicBezTo>
                  <a:pt x="54" y="66"/>
                  <a:pt x="52" y="80"/>
                  <a:pt x="52" y="96"/>
                </a:cubicBezTo>
                <a:close/>
                <a:moveTo>
                  <a:pt x="52" y="104"/>
                </a:moveTo>
                <a:cubicBezTo>
                  <a:pt x="52" y="119"/>
                  <a:pt x="54" y="133"/>
                  <a:pt x="57" y="146"/>
                </a:cubicBezTo>
                <a:cubicBezTo>
                  <a:pt x="47" y="149"/>
                  <a:pt x="38" y="153"/>
                  <a:pt x="29" y="158"/>
                </a:cubicBezTo>
                <a:cubicBezTo>
                  <a:pt x="17" y="143"/>
                  <a:pt x="9" y="124"/>
                  <a:pt x="8" y="104"/>
                </a:cubicBezTo>
                <a:lnTo>
                  <a:pt x="52" y="104"/>
                </a:lnTo>
                <a:close/>
                <a:moveTo>
                  <a:pt x="60" y="104"/>
                </a:moveTo>
                <a:cubicBezTo>
                  <a:pt x="96" y="104"/>
                  <a:pt x="96" y="104"/>
                  <a:pt x="96" y="104"/>
                </a:cubicBezTo>
                <a:cubicBezTo>
                  <a:pt x="96" y="140"/>
                  <a:pt x="96" y="140"/>
                  <a:pt x="96" y="140"/>
                </a:cubicBezTo>
                <a:cubicBezTo>
                  <a:pt x="85" y="140"/>
                  <a:pt x="75" y="141"/>
                  <a:pt x="65" y="144"/>
                </a:cubicBezTo>
                <a:cubicBezTo>
                  <a:pt x="62" y="132"/>
                  <a:pt x="60" y="118"/>
                  <a:pt x="60" y="104"/>
                </a:cubicBezTo>
                <a:close/>
                <a:moveTo>
                  <a:pt x="96" y="148"/>
                </a:moveTo>
                <a:cubicBezTo>
                  <a:pt x="96" y="191"/>
                  <a:pt x="96" y="191"/>
                  <a:pt x="96" y="191"/>
                </a:cubicBezTo>
                <a:cubicBezTo>
                  <a:pt x="85" y="188"/>
                  <a:pt x="74" y="174"/>
                  <a:pt x="67" y="152"/>
                </a:cubicBezTo>
                <a:cubicBezTo>
                  <a:pt x="76" y="149"/>
                  <a:pt x="86" y="148"/>
                  <a:pt x="96" y="148"/>
                </a:cubicBezTo>
                <a:close/>
                <a:moveTo>
                  <a:pt x="104" y="191"/>
                </a:moveTo>
                <a:cubicBezTo>
                  <a:pt x="104" y="148"/>
                  <a:pt x="104" y="148"/>
                  <a:pt x="104" y="148"/>
                </a:cubicBezTo>
                <a:cubicBezTo>
                  <a:pt x="114" y="148"/>
                  <a:pt x="123" y="149"/>
                  <a:pt x="133" y="152"/>
                </a:cubicBezTo>
                <a:cubicBezTo>
                  <a:pt x="126" y="174"/>
                  <a:pt x="115" y="188"/>
                  <a:pt x="104" y="191"/>
                </a:cubicBezTo>
                <a:close/>
                <a:moveTo>
                  <a:pt x="104" y="140"/>
                </a:moveTo>
                <a:cubicBezTo>
                  <a:pt x="104" y="104"/>
                  <a:pt x="104" y="104"/>
                  <a:pt x="104" y="104"/>
                </a:cubicBezTo>
                <a:cubicBezTo>
                  <a:pt x="140" y="104"/>
                  <a:pt x="140" y="104"/>
                  <a:pt x="140" y="104"/>
                </a:cubicBezTo>
                <a:cubicBezTo>
                  <a:pt x="140" y="118"/>
                  <a:pt x="138" y="132"/>
                  <a:pt x="135" y="144"/>
                </a:cubicBezTo>
                <a:cubicBezTo>
                  <a:pt x="125" y="141"/>
                  <a:pt x="115" y="140"/>
                  <a:pt x="104" y="140"/>
                </a:cubicBezTo>
                <a:close/>
                <a:moveTo>
                  <a:pt x="148" y="104"/>
                </a:moveTo>
                <a:cubicBezTo>
                  <a:pt x="192" y="104"/>
                  <a:pt x="192" y="104"/>
                  <a:pt x="192" y="104"/>
                </a:cubicBezTo>
                <a:cubicBezTo>
                  <a:pt x="191" y="124"/>
                  <a:pt x="183" y="143"/>
                  <a:pt x="171" y="158"/>
                </a:cubicBezTo>
                <a:cubicBezTo>
                  <a:pt x="162" y="153"/>
                  <a:pt x="153" y="149"/>
                  <a:pt x="143" y="146"/>
                </a:cubicBezTo>
                <a:cubicBezTo>
                  <a:pt x="146" y="133"/>
                  <a:pt x="148" y="119"/>
                  <a:pt x="148" y="104"/>
                </a:cubicBezTo>
                <a:close/>
                <a:moveTo>
                  <a:pt x="148" y="96"/>
                </a:moveTo>
                <a:cubicBezTo>
                  <a:pt x="148" y="80"/>
                  <a:pt x="146" y="66"/>
                  <a:pt x="143" y="53"/>
                </a:cubicBezTo>
                <a:cubicBezTo>
                  <a:pt x="153" y="50"/>
                  <a:pt x="162" y="46"/>
                  <a:pt x="171" y="41"/>
                </a:cubicBezTo>
                <a:cubicBezTo>
                  <a:pt x="183" y="56"/>
                  <a:pt x="191" y="75"/>
                  <a:pt x="192" y="96"/>
                </a:cubicBezTo>
                <a:lnTo>
                  <a:pt x="148" y="96"/>
                </a:lnTo>
                <a:close/>
                <a:moveTo>
                  <a:pt x="166" y="35"/>
                </a:moveTo>
                <a:cubicBezTo>
                  <a:pt x="158" y="39"/>
                  <a:pt x="149" y="43"/>
                  <a:pt x="140" y="46"/>
                </a:cubicBezTo>
                <a:cubicBezTo>
                  <a:pt x="136" y="30"/>
                  <a:pt x="129" y="18"/>
                  <a:pt x="121" y="10"/>
                </a:cubicBezTo>
                <a:cubicBezTo>
                  <a:pt x="138" y="14"/>
                  <a:pt x="154" y="23"/>
                  <a:pt x="166" y="35"/>
                </a:cubicBezTo>
                <a:close/>
                <a:moveTo>
                  <a:pt x="78" y="10"/>
                </a:moveTo>
                <a:cubicBezTo>
                  <a:pt x="71" y="18"/>
                  <a:pt x="64" y="30"/>
                  <a:pt x="59" y="45"/>
                </a:cubicBezTo>
                <a:cubicBezTo>
                  <a:pt x="51" y="43"/>
                  <a:pt x="42" y="39"/>
                  <a:pt x="34" y="35"/>
                </a:cubicBezTo>
                <a:cubicBezTo>
                  <a:pt x="46" y="23"/>
                  <a:pt x="61" y="14"/>
                  <a:pt x="78" y="10"/>
                </a:cubicBezTo>
                <a:close/>
                <a:moveTo>
                  <a:pt x="34" y="164"/>
                </a:moveTo>
                <a:cubicBezTo>
                  <a:pt x="42" y="160"/>
                  <a:pt x="51" y="156"/>
                  <a:pt x="59" y="154"/>
                </a:cubicBezTo>
                <a:cubicBezTo>
                  <a:pt x="64" y="169"/>
                  <a:pt x="71" y="181"/>
                  <a:pt x="78" y="189"/>
                </a:cubicBezTo>
                <a:cubicBezTo>
                  <a:pt x="61" y="185"/>
                  <a:pt x="46" y="176"/>
                  <a:pt x="34" y="164"/>
                </a:cubicBezTo>
                <a:close/>
                <a:moveTo>
                  <a:pt x="121" y="189"/>
                </a:moveTo>
                <a:cubicBezTo>
                  <a:pt x="129" y="181"/>
                  <a:pt x="136" y="169"/>
                  <a:pt x="140" y="154"/>
                </a:cubicBezTo>
                <a:cubicBezTo>
                  <a:pt x="149" y="156"/>
                  <a:pt x="158" y="160"/>
                  <a:pt x="166" y="164"/>
                </a:cubicBezTo>
                <a:cubicBezTo>
                  <a:pt x="154" y="176"/>
                  <a:pt x="138" y="185"/>
                  <a:pt x="121" y="1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28583" tIns="14291" rIns="28583" bIns="14291" numCol="1" anchor="t" anchorCtr="0" compatLnSpc="1">
            <a:prstTxWarp prst="textNoShape">
              <a:avLst/>
            </a:prstTxWarp>
          </a:bodyPr>
          <a:lstStyle/>
          <a:p>
            <a:endParaRPr lang="en-US" sz="1500" dirty="0">
              <a:latin typeface="Montserrat Light" pitchFamily="2" charset="77"/>
            </a:endParaRPr>
          </a:p>
        </p:txBody>
      </p:sp>
      <p:sp>
        <p:nvSpPr>
          <p:cNvPr id="22" name="TextBox 18">
            <a:extLst>
              <a:ext uri="{FF2B5EF4-FFF2-40B4-BE49-F238E27FC236}">
                <a16:creationId xmlns:a16="http://schemas.microsoft.com/office/drawing/2014/main" id="{AEAEDC84-25A9-4888-ACB3-81DE2AF9FD41}"/>
              </a:ext>
            </a:extLst>
          </p:cNvPr>
          <p:cNvSpPr txBox="1"/>
          <p:nvPr/>
        </p:nvSpPr>
        <p:spPr>
          <a:xfrm>
            <a:off x="1784482" y="4124712"/>
            <a:ext cx="1368163" cy="49629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875" b="1" dirty="0">
                <a:solidFill>
                  <a:schemeClr val="tx2"/>
                </a:solidFill>
                <a:latin typeface="PT Serif" panose="020A0603040505020204" pitchFamily="18" charset="77"/>
                <a:ea typeface="League Spartan" charset="0"/>
                <a:cs typeface="Poppins" pitchFamily="2" charset="77"/>
              </a:rPr>
              <a:t>7, rue Gambetta</a:t>
            </a:r>
            <a:br>
              <a:rPr lang="en-US" sz="875" b="1" dirty="0">
                <a:solidFill>
                  <a:schemeClr val="tx2"/>
                </a:solidFill>
                <a:latin typeface="PT Serif" panose="020A0603040505020204" pitchFamily="18" charset="77"/>
                <a:ea typeface="League Spartan" charset="0"/>
                <a:cs typeface="Poppins" pitchFamily="2" charset="77"/>
              </a:rPr>
            </a:br>
            <a:r>
              <a:rPr lang="en-US" sz="875" b="1" dirty="0">
                <a:solidFill>
                  <a:schemeClr val="tx2"/>
                </a:solidFill>
                <a:latin typeface="PT Serif" panose="020A0603040505020204" pitchFamily="18" charset="77"/>
                <a:ea typeface="League Spartan" charset="0"/>
                <a:cs typeface="Poppins" pitchFamily="2" charset="77"/>
              </a:rPr>
              <a:t>37230 LUYNES</a:t>
            </a:r>
            <a:br>
              <a:rPr lang="en-US" sz="875" b="1" dirty="0">
                <a:solidFill>
                  <a:schemeClr val="tx2"/>
                </a:solidFill>
                <a:latin typeface="PT Serif" panose="020A0603040505020204" pitchFamily="18" charset="77"/>
                <a:ea typeface="League Spartan" charset="0"/>
                <a:cs typeface="Poppins" pitchFamily="2" charset="77"/>
              </a:rPr>
            </a:br>
            <a:endParaRPr lang="en-US" sz="875" b="1" dirty="0">
              <a:solidFill>
                <a:schemeClr val="tx2"/>
              </a:solidFill>
              <a:latin typeface="PT Serif" panose="020A0603040505020204" pitchFamily="18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6D5633A8-02C3-4819-8A9B-94B48CDFA0CB}"/>
              </a:ext>
            </a:extLst>
          </p:cNvPr>
          <p:cNvSpPr txBox="1"/>
          <p:nvPr/>
        </p:nvSpPr>
        <p:spPr>
          <a:xfrm>
            <a:off x="3738411" y="4132090"/>
            <a:ext cx="1223412" cy="36163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875" b="1" dirty="0">
                <a:solidFill>
                  <a:schemeClr val="tx2"/>
                </a:solidFill>
                <a:latin typeface="PT Serif" panose="020A0603040505020204" pitchFamily="18" charset="77"/>
                <a:ea typeface="League Spartan" charset="0"/>
                <a:cs typeface="Poppins" pitchFamily="2" charset="77"/>
              </a:rPr>
              <a:t>02.47.55.04.47</a:t>
            </a:r>
          </a:p>
          <a:p>
            <a:pPr algn="ctr"/>
            <a:r>
              <a:rPr lang="en-US" sz="875" b="1" dirty="0">
                <a:solidFill>
                  <a:schemeClr val="tx2"/>
                </a:solidFill>
                <a:latin typeface="PT Serif" panose="020A0603040505020204" pitchFamily="18" charset="77"/>
                <a:ea typeface="League Spartan" charset="0"/>
                <a:cs typeface="Poppins" pitchFamily="2" charset="77"/>
              </a:rPr>
              <a:t>Fax : 02.72.34.02.96</a:t>
            </a:r>
          </a:p>
        </p:txBody>
      </p:sp>
      <p:sp>
        <p:nvSpPr>
          <p:cNvPr id="25" name="TextBox 21">
            <a:extLst>
              <a:ext uri="{FF2B5EF4-FFF2-40B4-BE49-F238E27FC236}">
                <a16:creationId xmlns:a16="http://schemas.microsoft.com/office/drawing/2014/main" id="{93ABC7EA-EBA4-4D32-B104-A255F5A0FC0C}"/>
              </a:ext>
            </a:extLst>
          </p:cNvPr>
          <p:cNvSpPr txBox="1"/>
          <p:nvPr/>
        </p:nvSpPr>
        <p:spPr>
          <a:xfrm>
            <a:off x="5465885" y="4199416"/>
            <a:ext cx="1313181" cy="22698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875" b="1" dirty="0">
                <a:solidFill>
                  <a:schemeClr val="tx2"/>
                </a:solidFill>
                <a:latin typeface="PT Serif" panose="020A0603040505020204" pitchFamily="18" charset="77"/>
                <a:ea typeface="League Spartan" charset="0"/>
                <a:cs typeface="Poppins" pitchFamily="2" charset="77"/>
              </a:rPr>
              <a:t>www.cb-alternative.fr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6420009-0F1B-4500-B14A-BB5C5AB3E49B}"/>
              </a:ext>
            </a:extLst>
          </p:cNvPr>
          <p:cNvSpPr/>
          <p:nvPr/>
        </p:nvSpPr>
        <p:spPr>
          <a:xfrm>
            <a:off x="948000" y="1298095"/>
            <a:ext cx="38100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fr-FR" sz="1200" b="1" kern="0" dirty="0">
                <a:solidFill>
                  <a:schemeClr val="tx2">
                    <a:lumMod val="75000"/>
                  </a:schemeClr>
                </a:solidFill>
                <a:latin typeface="Poppins"/>
              </a:rPr>
              <a:t>Jean-Philippe DOMINGUEZ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fr-FR" sz="1200" kern="0" dirty="0">
                <a:solidFill>
                  <a:schemeClr val="tx2">
                    <a:lumMod val="75000"/>
                  </a:schemeClr>
                </a:solidFill>
                <a:latin typeface="Poppins"/>
              </a:rPr>
              <a:t>Directeur associé </a:t>
            </a: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fr-FR" sz="1200" kern="0" dirty="0">
                <a:solidFill>
                  <a:schemeClr val="tx2">
                    <a:lumMod val="75000"/>
                  </a:schemeClr>
                </a:solidFill>
                <a:latin typeface="Poppins"/>
              </a:rPr>
              <a:t>06.75.01.91.44</a:t>
            </a:r>
            <a:endParaRPr lang="de-DE" sz="1200" kern="0" dirty="0">
              <a:solidFill>
                <a:schemeClr val="tx2">
                  <a:lumMod val="75000"/>
                </a:schemeClr>
              </a:solidFill>
              <a:latin typeface="Poppins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de-DE" sz="1200" kern="0" dirty="0">
                <a:solidFill>
                  <a:schemeClr val="tx2">
                    <a:lumMod val="75000"/>
                  </a:schemeClr>
                </a:solidFill>
                <a:latin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jpdominguez@cb-alternative.fr</a:t>
            </a:r>
            <a:endParaRPr lang="de-DE" sz="1200" kern="0" dirty="0">
              <a:solidFill>
                <a:schemeClr val="tx2">
                  <a:lumMod val="75000"/>
                </a:schemeClr>
              </a:solidFill>
              <a:latin typeface="Poppins"/>
            </a:endParaRPr>
          </a:p>
        </p:txBody>
      </p:sp>
      <p:pic>
        <p:nvPicPr>
          <p:cNvPr id="26" name="Image 12">
            <a:extLst>
              <a:ext uri="{FF2B5EF4-FFF2-40B4-BE49-F238E27FC236}">
                <a16:creationId xmlns:a16="http://schemas.microsoft.com/office/drawing/2014/main" id="{FA9D51ED-4B04-4E05-BC19-860A4F8DA3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356" y="1228377"/>
            <a:ext cx="1141569" cy="910879"/>
          </a:xfrm>
          <a:prstGeom prst="rect">
            <a:avLst/>
          </a:prstGeom>
        </p:spPr>
      </p:pic>
      <p:sp>
        <p:nvSpPr>
          <p:cNvPr id="27" name="Espace réservé du numéro de diapositive 4">
            <a:extLst>
              <a:ext uri="{FF2B5EF4-FFF2-40B4-BE49-F238E27FC236}">
                <a16:creationId xmlns:a16="http://schemas.microsoft.com/office/drawing/2014/main" id="{2C4A7ACD-A694-4344-95C8-6A1B30F3BECD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26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">
            <a:extLst>
              <a:ext uri="{FF2B5EF4-FFF2-40B4-BE49-F238E27FC236}">
                <a16:creationId xmlns:a16="http://schemas.microsoft.com/office/drawing/2014/main" id="{E6B58441-F080-4281-B199-B3328A654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569" y="370098"/>
            <a:ext cx="7923094" cy="582083"/>
          </a:xfrm>
        </p:spPr>
        <p:txBody>
          <a:bodyPr/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Nos références parmi les fédérations / organisations professionnelles</a:t>
            </a:r>
            <a:b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dirty="0"/>
          </a:p>
        </p:txBody>
      </p:sp>
      <p:sp>
        <p:nvSpPr>
          <p:cNvPr id="27" name="Espace réservé du numéro de diapositive 4">
            <a:extLst>
              <a:ext uri="{FF2B5EF4-FFF2-40B4-BE49-F238E27FC236}">
                <a16:creationId xmlns:a16="http://schemas.microsoft.com/office/drawing/2014/main" id="{D83BB8C4-0D00-48A8-A6C5-5E52E9350FF8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3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9ED1D76-D84A-4CCB-A4B6-0A03EA0F0D3A}"/>
              </a:ext>
            </a:extLst>
          </p:cNvPr>
          <p:cNvSpPr/>
          <p:nvPr/>
        </p:nvSpPr>
        <p:spPr>
          <a:xfrm>
            <a:off x="326854" y="1443648"/>
            <a:ext cx="8929687" cy="3857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AACC 		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Association des Agences-Conseil en Communication</a:t>
            </a:r>
          </a:p>
          <a:p>
            <a:pPr>
              <a:lnSpc>
                <a:spcPct val="107000"/>
              </a:lnSpc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ABEA 		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Association bretonne des entreprises agroalimentaires</a:t>
            </a:r>
          </a:p>
          <a:p>
            <a:pPr>
              <a:lnSpc>
                <a:spcPct val="107000"/>
              </a:lnSpc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 Centre	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Association des entreprises agroalimentaires région Centre</a:t>
            </a:r>
          </a:p>
          <a:p>
            <a:pPr>
              <a:lnSpc>
                <a:spcPct val="107000"/>
              </a:lnSpc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AREA Normandie	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Association des entreprises agroalimentaires région Normandie</a:t>
            </a:r>
          </a:p>
          <a:p>
            <a:pPr>
              <a:lnSpc>
                <a:spcPct val="107000"/>
              </a:lnSpc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ARIA PACA		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Association des entreprises agroalimentaires région PACA</a:t>
            </a:r>
          </a:p>
          <a:p>
            <a:pPr>
              <a:lnSpc>
                <a:spcPct val="107000"/>
              </a:lnSpc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AXEMA 		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Union des Industriels de l’</a:t>
            </a:r>
            <a:r>
              <a:rPr lang="fr-FR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Agro-Equipement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Branche des magasins de l’optique</a:t>
            </a:r>
          </a:p>
          <a:p>
            <a:pPr>
              <a:lnSpc>
                <a:spcPct val="107000"/>
              </a:lnSpc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COOP de France Ouest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COOPERATIVES VINICOLES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Fédération Bijouterie, Joaillerie, Orfèvrerie et Activités Connexes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Fédération de la Haute-Couture et de la Mode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Fédération Nationale de la Publicité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SLF                        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Syndicat de la Librairie Française</a:t>
            </a:r>
          </a:p>
          <a:p>
            <a:pPr>
              <a:lnSpc>
                <a:spcPct val="107000"/>
              </a:lnSpc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SNE </a:t>
            </a:r>
            <a:r>
              <a:rPr lang="fr-FR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Syndicat National de l’Edition </a:t>
            </a:r>
          </a:p>
          <a:p>
            <a:pPr>
              <a:spcBef>
                <a:spcPts val="0"/>
              </a:spcBef>
            </a:pPr>
            <a:endParaRPr lang="fr-FR" sz="5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43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">
            <a:extLst>
              <a:ext uri="{FF2B5EF4-FFF2-40B4-BE49-F238E27FC236}">
                <a16:creationId xmlns:a16="http://schemas.microsoft.com/office/drawing/2014/main" id="{E6B58441-F080-4281-B199-B3328A654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679" y="370098"/>
            <a:ext cx="7865984" cy="582083"/>
          </a:xfrm>
        </p:spPr>
        <p:txBody>
          <a:bodyPr/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Pourquoi  une enquête de rémunération ?</a:t>
            </a:r>
            <a:endParaRPr lang="fr-FR" dirty="0"/>
          </a:p>
        </p:txBody>
      </p:sp>
      <p:sp>
        <p:nvSpPr>
          <p:cNvPr id="27" name="Espace réservé du numéro de diapositive 4">
            <a:extLst>
              <a:ext uri="{FF2B5EF4-FFF2-40B4-BE49-F238E27FC236}">
                <a16:creationId xmlns:a16="http://schemas.microsoft.com/office/drawing/2014/main" id="{D83BB8C4-0D00-48A8-A6C5-5E52E9350FF8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4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90A5CA04-1683-4763-B46D-038F7B7C92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5624055"/>
              </p:ext>
            </p:extLst>
          </p:nvPr>
        </p:nvGraphicFramePr>
        <p:xfrm>
          <a:off x="61309" y="1104313"/>
          <a:ext cx="8811354" cy="4123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2193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2">
            <a:extLst>
              <a:ext uri="{FF2B5EF4-FFF2-40B4-BE49-F238E27FC236}">
                <a16:creationId xmlns:a16="http://schemas.microsoft.com/office/drawing/2014/main" id="{E6B58441-F080-4281-B199-B3328A654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679" y="370098"/>
            <a:ext cx="7865984" cy="582083"/>
          </a:xfrm>
        </p:spPr>
        <p:txBody>
          <a:bodyPr/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Enquête spécifique : les différentes étapes du projet</a:t>
            </a:r>
            <a:b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dirty="0"/>
          </a:p>
        </p:txBody>
      </p:sp>
      <p:sp>
        <p:nvSpPr>
          <p:cNvPr id="27" name="Espace réservé du numéro de diapositive 4">
            <a:extLst>
              <a:ext uri="{FF2B5EF4-FFF2-40B4-BE49-F238E27FC236}">
                <a16:creationId xmlns:a16="http://schemas.microsoft.com/office/drawing/2014/main" id="{D83BB8C4-0D00-48A8-A6C5-5E52E9350FF8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5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796577F9-141F-47E3-9BED-A663AF41CB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0306208"/>
              </p:ext>
            </p:extLst>
          </p:nvPr>
        </p:nvGraphicFramePr>
        <p:xfrm>
          <a:off x="1321034" y="1303675"/>
          <a:ext cx="6191293" cy="3750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40988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/>
          </p:cNvSpPr>
          <p:nvPr/>
        </p:nvSpPr>
        <p:spPr>
          <a:xfrm>
            <a:off x="762000" y="2857500"/>
            <a:ext cx="7620000" cy="102439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anchor="ctr">
            <a:normAutofit fontScale="97500"/>
          </a:bodyPr>
          <a:lstStyle/>
          <a:p>
            <a:pPr>
              <a:defRPr/>
            </a:pPr>
            <a:r>
              <a:rPr lang="fr-FR" sz="2800" kern="0" spc="125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PRÉSENTATION DE NOTRE ENQUÊTE DE RÉMUNÉRATION </a:t>
            </a:r>
          </a:p>
        </p:txBody>
      </p:sp>
    </p:spTree>
    <p:extLst>
      <p:ext uri="{BB962C8B-B14F-4D97-AF65-F5344CB8AC3E}">
        <p14:creationId xmlns:p14="http://schemas.microsoft.com/office/powerpoint/2010/main" val="4084199810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694286"/>
            <a:ext cx="4651375" cy="497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ZoneTexte 7"/>
          <p:cNvSpPr txBox="1"/>
          <p:nvPr/>
        </p:nvSpPr>
        <p:spPr>
          <a:xfrm>
            <a:off x="3202772" y="1349134"/>
            <a:ext cx="997389" cy="3231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500" b="1" dirty="0"/>
              <a:t>30.314 p.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3236538" y="2837426"/>
            <a:ext cx="997389" cy="3231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500" b="1" dirty="0"/>
              <a:t>19.248 p.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302009" y="1884919"/>
            <a:ext cx="997389" cy="3231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500" b="1" dirty="0"/>
              <a:t>12.031 p.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352751" y="1944451"/>
            <a:ext cx="889987" cy="3231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500" b="1" dirty="0"/>
              <a:t>9.154 p.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4512469" y="4563844"/>
            <a:ext cx="889987" cy="3231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500" b="1" dirty="0"/>
              <a:t>4.320 p.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4274342" y="3611338"/>
            <a:ext cx="889987" cy="3231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500" b="1" dirty="0"/>
              <a:t>8.827 p.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428860" y="4444781"/>
            <a:ext cx="889987" cy="3231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500" b="1" dirty="0"/>
              <a:t>6.286 p.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1819974" y="2351054"/>
            <a:ext cx="997389" cy="323165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softEdge rad="63500"/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500" b="1" dirty="0"/>
              <a:t>21.743 p.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5524507" y="1060298"/>
            <a:ext cx="2262203" cy="234923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  <a:scene3d>
            <a:camera prst="perspectiveContrastingLeftFacing">
              <a:rot lat="513177" lon="1424689" rev="21185265"/>
            </a:camera>
            <a:lightRig rig="threePt" dir="t"/>
          </a:scene3d>
          <a:sp3d prstMaterial="dkEdge">
            <a:bevelT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333" b="1" cap="all" dirty="0">
                <a:solidFill>
                  <a:srgbClr val="A20000"/>
                </a:solidFill>
              </a:rPr>
              <a:t>8 zones</a:t>
            </a:r>
          </a:p>
          <a:p>
            <a:pPr algn="ctr">
              <a:defRPr/>
            </a:pPr>
            <a:endParaRPr lang="fr-FR" sz="833" b="1" cap="all" dirty="0">
              <a:solidFill>
                <a:srgbClr val="A20000"/>
              </a:solidFill>
            </a:endParaRPr>
          </a:p>
          <a:p>
            <a:pPr algn="ctr">
              <a:defRPr/>
            </a:pPr>
            <a:r>
              <a:rPr lang="fr-FR" sz="1333" b="1" cap="all" dirty="0">
                <a:solidFill>
                  <a:srgbClr val="A20000"/>
                </a:solidFill>
              </a:rPr>
              <a:t>450 sites / 111.923 salariés</a:t>
            </a:r>
          </a:p>
          <a:p>
            <a:pPr algn="ctr">
              <a:defRPr/>
            </a:pPr>
            <a:endParaRPr lang="fr-FR" sz="833" cap="all" dirty="0">
              <a:solidFill>
                <a:srgbClr val="A2000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fr-FR" sz="1333" dirty="0"/>
              <a:t>Panel national agro : 32.203 personnes</a:t>
            </a:r>
          </a:p>
          <a:p>
            <a:pPr eaLnBrk="1" hangingPunct="1">
              <a:lnSpc>
                <a:spcPct val="150000"/>
              </a:lnSpc>
            </a:pPr>
            <a:endParaRPr lang="fr-FR" sz="833" dirty="0"/>
          </a:p>
          <a:p>
            <a:pPr eaLnBrk="1" hangingPunct="1">
              <a:lnSpc>
                <a:spcPct val="150000"/>
              </a:lnSpc>
            </a:pPr>
            <a:r>
              <a:rPr lang="fr-FR" sz="1333" dirty="0"/>
              <a:t>Panel national non-agro : 79.720 personnes</a:t>
            </a:r>
            <a:endParaRPr lang="fr-FR" sz="1333" cap="all" dirty="0">
              <a:solidFill>
                <a:srgbClr val="A20000"/>
              </a:solidFill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AADF3A60-F2ED-4485-986D-97F851E09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31" y="116878"/>
            <a:ext cx="8450632" cy="582083"/>
          </a:xfrm>
        </p:spPr>
        <p:txBody>
          <a:bodyPr/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Composition du panel de C&amp;B alternative - édition 2021</a:t>
            </a:r>
            <a:b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FR" dirty="0"/>
          </a:p>
        </p:txBody>
      </p:sp>
      <p:sp>
        <p:nvSpPr>
          <p:cNvPr id="22" name="Espace réservé du numéro de diapositive 4">
            <a:extLst>
              <a:ext uri="{FF2B5EF4-FFF2-40B4-BE49-F238E27FC236}">
                <a16:creationId xmlns:a16="http://schemas.microsoft.com/office/drawing/2014/main" id="{CA7B145A-8004-4F68-88C3-F7F257FFC00A}"/>
              </a:ext>
            </a:extLst>
          </p:cNvPr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7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16653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4"/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8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72DA6291-7F8F-4E02-9634-77A5895D8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679" y="370098"/>
            <a:ext cx="7865984" cy="582083"/>
          </a:xfrm>
        </p:spPr>
        <p:txBody>
          <a:bodyPr/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Liste des entreprises du panel </a:t>
            </a:r>
            <a:endParaRPr lang="fr-FR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1BD8981-55F7-4776-A33A-0A3C4136E705}"/>
              </a:ext>
            </a:extLst>
          </p:cNvPr>
          <p:cNvSpPr/>
          <p:nvPr/>
        </p:nvSpPr>
        <p:spPr>
          <a:xfrm>
            <a:off x="211717" y="1094125"/>
            <a:ext cx="3094191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BIENS DE CONSOMMATION/COSMETIQUE/LUXE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ATELIERS LOUIS VUITTON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BIC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CHANEL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COLGATE PALMOLIVE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DESRUES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GUERLAIN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HERMES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L'OREAL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LVMH FRAGRANCE BRANDS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MIBELLE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PARFUMS CHRISTIAN DIOR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PROCTER &amp; GAMBLE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UNILEVER</a:t>
            </a:r>
          </a:p>
          <a:p>
            <a:pPr>
              <a:spcBef>
                <a:spcPts val="300"/>
              </a:spcBef>
            </a:pPr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INDUSTRIE AUTOMOBILE/TRANSPORT/PNEUMATIQUE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AGCO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CNH INDUSTRIAL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FPT-POWERTRAIN TECHNOLOGIES France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HEULIEZ BUS / IVECO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MANITOU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MICHELIN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PSA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SARREL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82D402D-CFCA-4973-B7AE-09859661A47C}"/>
              </a:ext>
            </a:extLst>
          </p:cNvPr>
          <p:cNvSpPr/>
          <p:nvPr/>
        </p:nvSpPr>
        <p:spPr>
          <a:xfrm>
            <a:off x="3376127" y="1077489"/>
            <a:ext cx="3352176" cy="48474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INDUSTRIE PHARMACEUTIQUE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CAPSUGEL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FAMAR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GENZYME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LABORATOIRES MACORS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MERCK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PIERRE FABRE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SANOFI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YPOSKESI</a:t>
            </a:r>
          </a:p>
          <a:p>
            <a:pPr>
              <a:spcBef>
                <a:spcPts val="300"/>
              </a:spcBef>
            </a:pPr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INDUSTRIE DU PÉTROLE / CHIMIE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BASF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BOREALIS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CARLO ERBA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CHEVRON ORONITE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CROMOLOGY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ESSO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LUBRIZOL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LYONDELLBASELL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OMNOVA SOLUTIONS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ORIL INDUSTRIE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PETROINEOS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TOTAL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TOYO INK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YARA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F00545-A443-40D5-AAEC-DB976E20AA99}"/>
              </a:ext>
            </a:extLst>
          </p:cNvPr>
          <p:cNvSpPr/>
          <p:nvPr/>
        </p:nvSpPr>
        <p:spPr>
          <a:xfrm>
            <a:off x="6201377" y="1089209"/>
            <a:ext cx="2730906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fr-FR" sz="1000" b="1" dirty="0">
                <a:latin typeface="Calibri" panose="020F0502020204030204" pitchFamily="34" charset="0"/>
                <a:cs typeface="Calibri" panose="020F0502020204030204" pitchFamily="34" charset="0"/>
              </a:rPr>
              <a:t>AUTRES SECTEURS D'ACTIVITE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2H ENERGY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ADHEX TECHNOLOGIES / ADHEXPHARMA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APTAR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ATLANTIC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AUBERT&amp;DUVAL / ERAMET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BENETEAU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CORNING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DOUBLE A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ENERCON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GENERAL ELECTRIC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GIPHAR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MERSEN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NUTRIPACK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STMICROLECTRONICS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SURYS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VILMORIN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WEST PHARMACEUTICAL</a:t>
            </a:r>
          </a:p>
          <a:p>
            <a:pPr>
              <a:spcBef>
                <a:spcPts val="300"/>
              </a:spcBef>
            </a:pPr>
            <a:endParaRPr lang="fr-F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938028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4"/>
          <p:cNvSpPr txBox="1">
            <a:spLocks/>
          </p:cNvSpPr>
          <p:nvPr/>
        </p:nvSpPr>
        <p:spPr bwMode="auto">
          <a:xfrm>
            <a:off x="8658329" y="5405664"/>
            <a:ext cx="428667" cy="304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lvl1pPr marL="342891" indent="-342891" algn="l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kumimoji="0" lang="fr-FR"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32" indent="-28574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  <a:defRPr/>
            </a:pPr>
            <a:fld id="{08F16361-2EEF-4AD7-861A-C59E5E3E075B}" type="slidenum">
              <a:rPr lang="fr-FR" sz="1000" b="0">
                <a:latin typeface="Calibri" panose="020F0502020204030204" pitchFamily="34" charset="0"/>
                <a:cs typeface="Calibri" panose="020F0502020204030204" pitchFamily="34" charset="0"/>
              </a:rPr>
              <a:pPr marL="0" indent="0" algn="r">
                <a:buNone/>
                <a:defRPr/>
              </a:pPr>
              <a:t>9</a:t>
            </a:fld>
            <a:endParaRPr lang="fr-FR" sz="10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72DA6291-7F8F-4E02-9634-77A5895D8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679" y="370098"/>
            <a:ext cx="7865984" cy="582083"/>
          </a:xfrm>
        </p:spPr>
        <p:txBody>
          <a:bodyPr/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Liste des entreprises du panel : secteur agro</a:t>
            </a:r>
            <a:endParaRPr lang="fr-FR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1BD8981-55F7-4776-A33A-0A3C4136E705}"/>
              </a:ext>
            </a:extLst>
          </p:cNvPr>
          <p:cNvSpPr/>
          <p:nvPr/>
        </p:nvSpPr>
        <p:spPr>
          <a:xfrm>
            <a:off x="196836" y="1053477"/>
            <a:ext cx="281399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ABERA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AFFINITY PETCARE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ALLIANCE LOIRE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ALLIANCE OCEANE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ALPINA SAVOIE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ANTARTIC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ARMOR PROTEINES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BABYNOV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BIOVIVER CONSERVERIE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BISCUITERIE ROUGIER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BOIRON FRERES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BONCOLAC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BONDUELLE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BONGRAIN GERARD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BONILAIT PROTEINES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CAFES RICHARD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CANDIA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CARGILL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CAVE DE TAIN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CERECO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CF&amp;R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CHOCOLAT WEISS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COCA-COLA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82D402D-CFCA-4973-B7AE-09859661A47C}"/>
              </a:ext>
            </a:extLst>
          </p:cNvPr>
          <p:cNvSpPr/>
          <p:nvPr/>
        </p:nvSpPr>
        <p:spPr>
          <a:xfrm>
            <a:off x="2419817" y="1051766"/>
            <a:ext cx="2252546" cy="4670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CONSERVERIE CHANCERELLE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COOKIE CREATIONS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CREPERIE JARNOUX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CRISTAL UNION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D'AUCY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ELVIR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ENTREMONT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EURALIS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EUROPEENNE DE CONDIMENTS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EUROSERUM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FIEE DES LOIS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FRANCE BOISSONS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GATINE VIANDES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GENERAL MILLS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GRANDS MOULINS DE PARIS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HAAGEN-DAZS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HEINEKEN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J. HAULLER ET FILS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JAILLANCE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JEAN HENAFF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JEAN STALAVEN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LA FERMIERE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LA MAISON DU CHOCOLAT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LA NORMANDISE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E7BAD3-DE8A-4394-8C55-E35B5B3166EB}"/>
              </a:ext>
            </a:extLst>
          </p:cNvPr>
          <p:cNvSpPr/>
          <p:nvPr/>
        </p:nvSpPr>
        <p:spPr>
          <a:xfrm>
            <a:off x="4579439" y="1048052"/>
            <a:ext cx="2252546" cy="4670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LA TRINITAINE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LACTALIS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LAITA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LAITERIE SAINT-PÈRE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LARZUL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LE PIVERT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LEA NATURE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LES VIGNERONS DE TUTIAC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LESAFFRE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LOC MARIA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LOIRE PROPRIETES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LOSTE GRAND SALOIR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LUISSIER BORDEAU CHESNEL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MADEMOISELLE DE MARGAUX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MARS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MATERNE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MONIQUE RANOU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MONT BLANC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MONTS &amp; TERROIRS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NESTLE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NUTRIBIO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NUTRIXIO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PETITGAS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PLAIMONT PRODUCTEURS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52758A-6D83-4C49-8519-7E2BCD1F25B8}"/>
              </a:ext>
            </a:extLst>
          </p:cNvPr>
          <p:cNvSpPr/>
          <p:nvPr/>
        </p:nvSpPr>
        <p:spPr>
          <a:xfrm>
            <a:off x="6750206" y="1066640"/>
            <a:ext cx="2252546" cy="46705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REITZEL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REMY MARTIN &amp; CIE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ROQUETTE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ROYAL CANIN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SAINT LOUIS SUCRE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SAINT-JEAN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SAINT-MICHEL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SALAISONS CELTIQUES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SAVEOL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SIFFERT FRECH AFFINEURS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SODEBO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SOLINA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SOREAL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TERRENA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TRAOU MAD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TRIBALLAT-NOYAL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TUTIAC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UNIDOR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UNILEVER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VALRHONA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VANDEMOORTELE BAKERY 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VINOVALIE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WOLFBERGER</a:t>
            </a:r>
          </a:p>
          <a:p>
            <a:pPr>
              <a:spcBef>
                <a:spcPts val="300"/>
              </a:spcBef>
            </a:pPr>
            <a:r>
              <a:rPr lang="fr-FR" sz="1000" dirty="0">
                <a:latin typeface="Calibri" panose="020F0502020204030204" pitchFamily="34" charset="0"/>
                <a:cs typeface="Calibri" panose="020F0502020204030204" pitchFamily="34" charset="0"/>
              </a:rPr>
              <a:t>YOPLAIT</a:t>
            </a:r>
          </a:p>
        </p:txBody>
      </p:sp>
    </p:spTree>
    <p:extLst>
      <p:ext uri="{BB962C8B-B14F-4D97-AF65-F5344CB8AC3E}">
        <p14:creationId xmlns:p14="http://schemas.microsoft.com/office/powerpoint/2010/main" val="3571114554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AHC-PPT">
  <a:themeElements>
    <a:clrScheme name="Palette AHC 1">
      <a:dk1>
        <a:srgbClr val="676867"/>
      </a:dk1>
      <a:lt1>
        <a:srgbClr val="FFFFFF"/>
      </a:lt1>
      <a:dk2>
        <a:srgbClr val="149D85"/>
      </a:dk2>
      <a:lt2>
        <a:srgbClr val="927BC3"/>
      </a:lt2>
      <a:accent1>
        <a:srgbClr val="DF3716"/>
      </a:accent1>
      <a:accent2>
        <a:srgbClr val="BE1475"/>
      </a:accent2>
      <a:accent3>
        <a:srgbClr val="195BA9"/>
      </a:accent3>
      <a:accent4>
        <a:srgbClr val="89CDFF"/>
      </a:accent4>
      <a:accent5>
        <a:srgbClr val="97E07E"/>
      </a:accent5>
      <a:accent6>
        <a:srgbClr val="FEDA09"/>
      </a:accent6>
      <a:hlink>
        <a:srgbClr val="EE7F07"/>
      </a:hlink>
      <a:folHlink>
        <a:srgbClr val="828281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a:style>
    </a:spDef>
    <a:lnDef>
      <a:spPr bwMode="auto">
        <a:noFill/>
        <a:ln w="22225" cap="flat" cmpd="sng" algn="ctr">
          <a:solidFill>
            <a:schemeClr val="accent2"/>
          </a:solidFill>
          <a:prstDash val="sysDot"/>
          <a:round/>
          <a:headEnd type="none" w="med" len="med"/>
          <a:tailEnd type="stealth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17961" dir="2700000" algn="ctr" rotWithShape="0">
                  <a:srgbClr val="808080">
                    <a:gamma/>
                    <a:shade val="60000"/>
                    <a:invGamma/>
                  </a:srgbClr>
                </a:outerShdw>
              </a:effectLst>
            </a14:hiddenEffects>
          </a:ext>
        </a:extLst>
      </a:spPr>
      <a:bodyPr/>
      <a:lstStyle/>
    </a:lnDef>
  </a:objectDefaults>
  <a:extraClrSchemeLst/>
</a:theme>
</file>

<file path=ppt/theme/theme2.xml><?xml version="1.0" encoding="utf-8"?>
<a:theme xmlns:a="http://schemas.openxmlformats.org/drawingml/2006/main" name="1_AHC-PPT">
  <a:themeElements>
    <a:clrScheme name="Palette AHC 1">
      <a:dk1>
        <a:srgbClr val="676867"/>
      </a:dk1>
      <a:lt1>
        <a:srgbClr val="FFFFFF"/>
      </a:lt1>
      <a:dk2>
        <a:srgbClr val="149D85"/>
      </a:dk2>
      <a:lt2>
        <a:srgbClr val="927BC3"/>
      </a:lt2>
      <a:accent1>
        <a:srgbClr val="DF3716"/>
      </a:accent1>
      <a:accent2>
        <a:srgbClr val="BE1475"/>
      </a:accent2>
      <a:accent3>
        <a:srgbClr val="195BA9"/>
      </a:accent3>
      <a:accent4>
        <a:srgbClr val="89CDFF"/>
      </a:accent4>
      <a:accent5>
        <a:srgbClr val="97E07E"/>
      </a:accent5>
      <a:accent6>
        <a:srgbClr val="FEDA09"/>
      </a:accent6>
      <a:hlink>
        <a:srgbClr val="EE7F07"/>
      </a:hlink>
      <a:folHlink>
        <a:srgbClr val="828281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a:style>
    </a:spDef>
    <a:lnDef>
      <a:spPr bwMode="auto">
        <a:noFill/>
        <a:ln w="22225" cap="flat" cmpd="sng" algn="ctr">
          <a:solidFill>
            <a:schemeClr val="accent2"/>
          </a:solidFill>
          <a:prstDash val="sysDot"/>
          <a:round/>
          <a:headEnd type="none" w="med" len="med"/>
          <a:tailEnd type="stealth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17961" dir="2700000" algn="ctr" rotWithShape="0">
                  <a:srgbClr val="808080">
                    <a:gamma/>
                    <a:shade val="60000"/>
                    <a:invGamma/>
                  </a:srgbClr>
                </a:outerShdw>
              </a:effectLst>
            </a14:hiddenEffects>
          </a:ext>
        </a:extLst>
      </a:spPr>
      <a:bodyPr/>
      <a:lstStyle/>
    </a:lnDef>
  </a:objectDefaults>
  <a:extraClrSchemeLst/>
</a:theme>
</file>

<file path=ppt/theme/theme3.xml><?xml version="1.0" encoding="utf-8"?>
<a:theme xmlns:a="http://schemas.openxmlformats.org/drawingml/2006/main" name="2_AHC-PPT">
  <a:themeElements>
    <a:clrScheme name="Palette AHC 1">
      <a:dk1>
        <a:srgbClr val="676867"/>
      </a:dk1>
      <a:lt1>
        <a:srgbClr val="FFFFFF"/>
      </a:lt1>
      <a:dk2>
        <a:srgbClr val="149D85"/>
      </a:dk2>
      <a:lt2>
        <a:srgbClr val="927BC3"/>
      </a:lt2>
      <a:accent1>
        <a:srgbClr val="DF3716"/>
      </a:accent1>
      <a:accent2>
        <a:srgbClr val="BE1475"/>
      </a:accent2>
      <a:accent3>
        <a:srgbClr val="195BA9"/>
      </a:accent3>
      <a:accent4>
        <a:srgbClr val="89CDFF"/>
      </a:accent4>
      <a:accent5>
        <a:srgbClr val="97E07E"/>
      </a:accent5>
      <a:accent6>
        <a:srgbClr val="FEDA09"/>
      </a:accent6>
      <a:hlink>
        <a:srgbClr val="EE7F07"/>
      </a:hlink>
      <a:folHlink>
        <a:srgbClr val="828281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a:style>
    </a:spDef>
    <a:lnDef>
      <a:spPr bwMode="auto">
        <a:noFill/>
        <a:ln w="22225" cap="flat" cmpd="sng" algn="ctr">
          <a:solidFill>
            <a:schemeClr val="accent2"/>
          </a:solidFill>
          <a:prstDash val="sysDot"/>
          <a:round/>
          <a:headEnd type="none" w="med" len="med"/>
          <a:tailEnd type="stealth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17961" dir="2700000" algn="ctr" rotWithShape="0">
                  <a:srgbClr val="808080">
                    <a:gamma/>
                    <a:shade val="60000"/>
                    <a:invGamma/>
                  </a:srgbClr>
                </a:outerShdw>
              </a:effectLst>
            </a14:hiddenEffects>
          </a:ext>
        </a:extLst>
      </a:spPr>
      <a:bodyPr/>
      <a:lstStyle/>
    </a:lnDef>
  </a:objectDefaults>
  <a:extraClrSchemeLst/>
</a:theme>
</file>

<file path=ppt/theme/theme4.xml><?xml version="1.0" encoding="utf-8"?>
<a:theme xmlns:a="http://schemas.openxmlformats.org/drawingml/2006/main" name="3_AHC-PPT">
  <a:themeElements>
    <a:clrScheme name="Palette AHC 1">
      <a:dk1>
        <a:srgbClr val="676867"/>
      </a:dk1>
      <a:lt1>
        <a:srgbClr val="FFFFFF"/>
      </a:lt1>
      <a:dk2>
        <a:srgbClr val="149D85"/>
      </a:dk2>
      <a:lt2>
        <a:srgbClr val="927BC3"/>
      </a:lt2>
      <a:accent1>
        <a:srgbClr val="DF3716"/>
      </a:accent1>
      <a:accent2>
        <a:srgbClr val="BE1475"/>
      </a:accent2>
      <a:accent3>
        <a:srgbClr val="195BA9"/>
      </a:accent3>
      <a:accent4>
        <a:srgbClr val="89CDFF"/>
      </a:accent4>
      <a:accent5>
        <a:srgbClr val="97E07E"/>
      </a:accent5>
      <a:accent6>
        <a:srgbClr val="FEDA09"/>
      </a:accent6>
      <a:hlink>
        <a:srgbClr val="EE7F07"/>
      </a:hlink>
      <a:folHlink>
        <a:srgbClr val="828281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a:style>
    </a:spDef>
    <a:lnDef>
      <a:spPr bwMode="auto">
        <a:noFill/>
        <a:ln w="22225" cap="flat" cmpd="sng" algn="ctr">
          <a:solidFill>
            <a:schemeClr val="accent2"/>
          </a:solidFill>
          <a:prstDash val="sysDot"/>
          <a:round/>
          <a:headEnd type="none" w="med" len="med"/>
          <a:tailEnd type="stealth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17961" dir="2700000" algn="ctr" rotWithShape="0">
                  <a:srgbClr val="808080">
                    <a:gamma/>
                    <a:shade val="60000"/>
                    <a:invGamma/>
                  </a:srgbClr>
                </a:outerShdw>
              </a:effectLst>
            </a14:hiddenEffects>
          </a:ext>
        </a:extLst>
      </a:spPr>
      <a:bodyPr/>
      <a:lstStyle/>
    </a:lnDef>
  </a:objectDefaults>
  <a:extraClrSchemeLst/>
</a:theme>
</file>

<file path=ppt/theme/theme5.xml><?xml version="1.0" encoding="utf-8"?>
<a:theme xmlns:a="http://schemas.openxmlformats.org/drawingml/2006/main" name="4_AHC-PPT">
  <a:themeElements>
    <a:clrScheme name="Palette AHC 1">
      <a:dk1>
        <a:srgbClr val="676867"/>
      </a:dk1>
      <a:lt1>
        <a:srgbClr val="FFFFFF"/>
      </a:lt1>
      <a:dk2>
        <a:srgbClr val="149D85"/>
      </a:dk2>
      <a:lt2>
        <a:srgbClr val="927BC3"/>
      </a:lt2>
      <a:accent1>
        <a:srgbClr val="DF3716"/>
      </a:accent1>
      <a:accent2>
        <a:srgbClr val="BE1475"/>
      </a:accent2>
      <a:accent3>
        <a:srgbClr val="195BA9"/>
      </a:accent3>
      <a:accent4>
        <a:srgbClr val="89CDFF"/>
      </a:accent4>
      <a:accent5>
        <a:srgbClr val="97E07E"/>
      </a:accent5>
      <a:accent6>
        <a:srgbClr val="FEDA09"/>
      </a:accent6>
      <a:hlink>
        <a:srgbClr val="EE7F07"/>
      </a:hlink>
      <a:folHlink>
        <a:srgbClr val="828281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a:style>
    </a:spDef>
    <a:lnDef>
      <a:spPr bwMode="auto">
        <a:noFill/>
        <a:ln w="22225" cap="flat" cmpd="sng" algn="ctr">
          <a:solidFill>
            <a:schemeClr val="accent2"/>
          </a:solidFill>
          <a:prstDash val="sysDot"/>
          <a:round/>
          <a:headEnd type="none" w="med" len="med"/>
          <a:tailEnd type="stealth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17961" dir="2700000" algn="ctr" rotWithShape="0">
                  <a:srgbClr val="808080">
                    <a:gamma/>
                    <a:shade val="60000"/>
                    <a:invGamma/>
                  </a:srgbClr>
                </a:outerShdw>
              </a:effectLst>
            </a14:hiddenEffects>
          </a:ext>
        </a:extLst>
      </a:spPr>
      <a:bodyPr/>
      <a:lstStyle/>
    </a:lnDef>
  </a:objectDefaults>
  <a:extraClrSchemeLst/>
</a:theme>
</file>

<file path=ppt/theme/theme6.xml><?xml version="1.0" encoding="utf-8"?>
<a:theme xmlns:a="http://schemas.openxmlformats.org/drawingml/2006/main" name="5_AHC-PPT">
  <a:themeElements>
    <a:clrScheme name="Personnalisé 5">
      <a:dk1>
        <a:sysClr val="windowText" lastClr="000000"/>
      </a:dk1>
      <a:lt1>
        <a:sysClr val="window" lastClr="FFFFFF"/>
      </a:lt1>
      <a:dk2>
        <a:srgbClr val="242852"/>
      </a:dk2>
      <a:lt2>
        <a:srgbClr val="143F6A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072B62"/>
      </a:accent5>
      <a:accent6>
        <a:srgbClr val="9D90A0"/>
      </a:accent6>
      <a:hlink>
        <a:srgbClr val="9454C3"/>
      </a:hlink>
      <a:folHlink>
        <a:srgbClr val="242852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a:style>
    </a:spDef>
    <a:lnDef>
      <a:spPr bwMode="auto">
        <a:noFill/>
        <a:ln w="22225" cap="flat" cmpd="sng" algn="ctr">
          <a:solidFill>
            <a:schemeClr val="accent2"/>
          </a:solidFill>
          <a:prstDash val="sysDot"/>
          <a:round/>
          <a:headEnd type="none" w="med" len="med"/>
          <a:tailEnd type="stealth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17961" dir="2700000" algn="ctr" rotWithShape="0">
                  <a:srgbClr val="808080">
                    <a:gamma/>
                    <a:shade val="60000"/>
                    <a:invGamma/>
                  </a:srgbClr>
                </a:outerShdw>
              </a:effectLst>
            </a14:hiddenEffects>
          </a:ext>
        </a:extLst>
      </a:spPr>
      <a:bodyPr/>
      <a:lstStyle/>
    </a:lnDef>
  </a:objectDefaults>
  <a:extraClrSchemeLst/>
</a:theme>
</file>

<file path=ppt/theme/theme7.xml><?xml version="1.0" encoding="utf-8"?>
<a:theme xmlns:a="http://schemas.openxmlformats.org/drawingml/2006/main" name="6_AHC-PPT">
  <a:themeElements>
    <a:clrScheme name="Personnalisé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44546A"/>
      </a:accent2>
      <a:accent3>
        <a:srgbClr val="A5A5A5"/>
      </a:accent3>
      <a:accent4>
        <a:srgbClr val="6F3B55"/>
      </a:accent4>
      <a:accent5>
        <a:srgbClr val="4472C4"/>
      </a:accent5>
      <a:accent6>
        <a:srgbClr val="0C0C0C"/>
      </a:accent6>
      <a:hlink>
        <a:srgbClr val="0563C1"/>
      </a:hlink>
      <a:folHlink>
        <a:srgbClr val="954F72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erception">
      <a:fillStyleLst>
        <a:solidFill>
          <a:schemeClr val="phClr"/>
        </a:solidFill>
        <a:solidFill>
          <a:schemeClr val="phClr">
            <a:shade val="90000"/>
          </a:schemeClr>
        </a:solidFill>
        <a:solidFill>
          <a:schemeClr val="phClr">
            <a:shade val="80000"/>
          </a:schemeClr>
        </a:soli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bliqueTopRight"/>
            <a:lightRig rig="threePt" dir="tl"/>
          </a:scene3d>
          <a:sp3d>
            <a:bevelT w="25400" h="25400"/>
          </a:sp3d>
        </a:effectStyle>
        <a:effectStyle>
          <a:effectLst/>
          <a:scene3d>
            <a:camera prst="perspectiveFront" fov="4200000"/>
            <a:lightRig rig="balanced" dir="tl">
              <a:rot lat="0" lon="0" rev="18600000"/>
            </a:lightRig>
          </a:scene3d>
          <a:sp3d prstMaterial="metal">
            <a:bevelT w="63500" h="50800" prst="angle"/>
          </a:sp3d>
        </a:effectStyle>
      </a:effectStyleLst>
      <a:bgFillStyleLst>
        <a:solidFill>
          <a:schemeClr val="phClr">
            <a:tint val="90000"/>
          </a:schemeClr>
        </a:solidFill>
        <a:solidFill>
          <a:schemeClr val="phClr">
            <a:tint val="50000"/>
          </a:schemeClr>
        </a:solidFill>
        <a:solidFill>
          <a:schemeClr val="phClr">
            <a:shade val="60000"/>
          </a:schemeClr>
        </a:soli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a:style>
    </a:spDef>
    <a:lnDef>
      <a:spPr bwMode="auto">
        <a:noFill/>
        <a:ln w="22225" cap="flat" cmpd="sng" algn="ctr">
          <a:solidFill>
            <a:schemeClr val="accent2"/>
          </a:solidFill>
          <a:prstDash val="sysDot"/>
          <a:round/>
          <a:headEnd type="none" w="med" len="med"/>
          <a:tailEnd type="stealth" w="lg" len="lg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17961" dir="2700000" algn="ctr" rotWithShape="0">
                  <a:srgbClr val="808080">
                    <a:gamma/>
                    <a:shade val="60000"/>
                    <a:invGamma/>
                  </a:srgbClr>
                </a:outerShdw>
              </a:effectLst>
            </a14:hiddenEffects>
          </a:ext>
        </a:extLst>
      </a:spPr>
      <a:bodyPr/>
      <a:lstStyle/>
    </a:lnDef>
  </a:objectDefaults>
  <a:extraClrSchemeLst/>
</a:theme>
</file>

<file path=ppt/theme/theme8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AHC-1.thmx</Template>
  <TotalTime>0</TotalTime>
  <Words>1682</Words>
  <Application>Microsoft Office PowerPoint</Application>
  <PresentationFormat>Affichage à l'écran (16:10)</PresentationFormat>
  <Paragraphs>456</Paragraphs>
  <Slides>26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7</vt:i4>
      </vt:variant>
      <vt:variant>
        <vt:lpstr>Titres des diapositives</vt:lpstr>
      </vt:variant>
      <vt:variant>
        <vt:i4>26</vt:i4>
      </vt:variant>
    </vt:vector>
  </HeadingPairs>
  <TitlesOfParts>
    <vt:vector size="45" baseType="lpstr">
      <vt:lpstr>Arial</vt:lpstr>
      <vt:lpstr>Calibri</vt:lpstr>
      <vt:lpstr>Candara</vt:lpstr>
      <vt:lpstr>Century Gothic</vt:lpstr>
      <vt:lpstr>Montserrat Light</vt:lpstr>
      <vt:lpstr>Open Sans</vt:lpstr>
      <vt:lpstr>Optima</vt:lpstr>
      <vt:lpstr>Poppins</vt:lpstr>
      <vt:lpstr>PT Serif</vt:lpstr>
      <vt:lpstr>Segoe UI</vt:lpstr>
      <vt:lpstr>Verdana</vt:lpstr>
      <vt:lpstr>Wingdings 2</vt:lpstr>
      <vt:lpstr>AHC-PPT</vt:lpstr>
      <vt:lpstr>1_AHC-PPT</vt:lpstr>
      <vt:lpstr>2_AHC-PPT</vt:lpstr>
      <vt:lpstr>3_AHC-PPT</vt:lpstr>
      <vt:lpstr>4_AHC-PPT</vt:lpstr>
      <vt:lpstr>5_AHC-PPT</vt:lpstr>
      <vt:lpstr>6_AHC-PPT</vt:lpstr>
      <vt:lpstr>Présentation PowerPoint</vt:lpstr>
      <vt:lpstr>Présentation de C&amp;B Alternative</vt:lpstr>
      <vt:lpstr>Nos références parmi les fédérations / organisations professionnelles </vt:lpstr>
      <vt:lpstr>Pourquoi  une enquête de rémunération ?</vt:lpstr>
      <vt:lpstr>Enquête spécifique : les différentes étapes du projet </vt:lpstr>
      <vt:lpstr>Présentation PowerPoint</vt:lpstr>
      <vt:lpstr>Composition du panel de C&amp;B alternative - édition 2021 </vt:lpstr>
      <vt:lpstr>Liste des entreprises du panel </vt:lpstr>
      <vt:lpstr>Liste des entreprises du panel : secteur agro</vt:lpstr>
      <vt:lpstr>Présentation PowerPoint</vt:lpstr>
      <vt:lpstr>Les emplois-type de C&amp;B Alternative </vt:lpstr>
      <vt:lpstr>Les emplois-type de C&amp;B Alternative </vt:lpstr>
      <vt:lpstr>Présentation PowerPoint</vt:lpstr>
      <vt:lpstr>Eléments recueillis sur chacun des salariés </vt:lpstr>
      <vt:lpstr>Les Agrégats de rémunération</vt:lpstr>
      <vt:lpstr>Présentation PowerPoint</vt:lpstr>
      <vt:lpstr>Analyse - métiers de la production</vt:lpstr>
      <vt:lpstr>Positionnement par tranche d’âge</vt:lpstr>
      <vt:lpstr>Analyse – détaillée par agrégat et par métier  </vt:lpstr>
      <vt:lpstr>Présentation PowerPoint</vt:lpstr>
      <vt:lpstr>Positionnement de vos salariés par rapport au marché</vt:lpstr>
      <vt:lpstr>Présentation PowerPoint</vt:lpstr>
      <vt:lpstr>Liste des livrables</vt:lpstr>
      <vt:lpstr>Confidentialité</vt:lpstr>
      <vt:lpstr>Présentation PowerPoint</vt:lpstr>
      <vt:lpstr>Présentation PowerPoint</vt:lpstr>
    </vt:vector>
  </TitlesOfParts>
  <Company>Care-Off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Laurence Duflos</dc:creator>
  <cp:lastModifiedBy>Alexia FROMANGER</cp:lastModifiedBy>
  <cp:revision>926</cp:revision>
  <cp:lastPrinted>2018-11-10T10:35:14Z</cp:lastPrinted>
  <dcterms:created xsi:type="dcterms:W3CDTF">2015-04-08T17:23:38Z</dcterms:created>
  <dcterms:modified xsi:type="dcterms:W3CDTF">2021-06-24T14:58:27Z</dcterms:modified>
</cp:coreProperties>
</file>